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0" r:id="rId3"/>
    <p:sldId id="262" r:id="rId4"/>
    <p:sldId id="269" r:id="rId5"/>
    <p:sldId id="272" r:id="rId6"/>
    <p:sldId id="270" r:id="rId7"/>
    <p:sldId id="271" r:id="rId8"/>
    <p:sldId id="267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4660"/>
  </p:normalViewPr>
  <p:slideViewPr>
    <p:cSldViewPr snapToGrid="0">
      <p:cViewPr>
        <p:scale>
          <a:sx n="75" d="100"/>
          <a:sy n="75" d="100"/>
        </p:scale>
        <p:origin x="811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6B57A-C009-72F3-8A9B-5083825C55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0209AF-0162-C350-1FEB-8BA751AD2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D6680C-A056-8FB0-6098-676D52CA5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44CB-9579-4D1A-BF68-845075759083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B6359-978D-21BC-C8BE-AC5AAEFC0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8E7F8-E869-B38D-A32D-B4077E332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5C19-D3B3-4C23-A163-9D1CEEB930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4640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4CF86-3D5C-4A8B-F9E0-DAA57DB11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69BC2E-3F52-3F2F-ACDA-7943ABEB39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60BAB-3384-ABAF-90AE-100B12389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44CB-9579-4D1A-BF68-845075759083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0D619-583D-3E3D-F8F9-3883E4E4D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F74F1-2D06-A308-DB57-7B1F5E744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5C19-D3B3-4C23-A163-9D1CEEB930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2031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0C7B7B-D0CE-7A82-0BD8-C0F1DB9C3F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766B68-1A46-2A13-6A66-F37892B89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6FECD-761C-BD08-F1DD-505FE1C89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44CB-9579-4D1A-BF68-845075759083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248C6-FD89-1C4C-A56B-CF49FDCB7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57BB2-DDC9-F5EB-5574-45C51B94A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5C19-D3B3-4C23-A163-9D1CEEB930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0900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EBD28-1173-25F2-1B11-C421C2127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2A7BB-7BFC-16D9-A0F2-2214ABF85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AC1C6-3DCE-BDC5-A242-78FDF6F73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44CB-9579-4D1A-BF68-845075759083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F2FB3-DDD5-6311-2C0B-D58A5F25D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EEDB8-1F5B-794A-CC20-50AB6F75A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5C19-D3B3-4C23-A163-9D1CEEB930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7706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4F6F-7D7D-8C01-A16F-05AB8CCA0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C506F5-B4C6-58F0-2D4A-93422E37D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1FE95-ECDC-C272-CCEB-04EBB6911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44CB-9579-4D1A-BF68-845075759083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54603-5B64-DFEF-E250-69BC2B700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683DD-C7CC-6D18-9E78-FC66F8C96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5C19-D3B3-4C23-A163-9D1CEEB930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9705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9196E-48EB-9AFC-446A-9F720B360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794D5-190B-3637-84B2-B6F1E9FBE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BB006E-09B6-7E65-7411-2821EDADE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A8FA18-A8FF-29BE-1C34-FD748C3FC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44CB-9579-4D1A-BF68-845075759083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622E96-FBA4-A18E-2471-E65CA255E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5EB464-405A-384C-ABD1-3115BAD00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5C19-D3B3-4C23-A163-9D1CEEB930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2011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CB27B-7B88-601E-4E48-04FCCAD69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7AD63-ABAB-9DE1-A149-A859824C4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27A044-F7A9-C4CA-CEE8-DE1577A11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A36A45-EC96-2BD1-BDC0-C2117D500B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EAF04F-7F0F-E9F0-F1C7-5AADB7F102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4DF077-1B0B-E339-05C2-9C5D2E7A1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44CB-9579-4D1A-BF68-845075759083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897A8D-14D5-EE17-DA22-E5DD2CADA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4879BA-E34F-DCA8-E0E0-776A490DC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5C19-D3B3-4C23-A163-9D1CEEB930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5576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4D00E-2C46-1244-32BE-9FF11F110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A6D949-6C5F-45AD-314F-0A89CE8AF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44CB-9579-4D1A-BF68-845075759083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896426-16CA-8320-5B6C-CF6AE048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6E06FF-40F6-8D5A-2511-C5CA17D23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5C19-D3B3-4C23-A163-9D1CEEB930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8016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4444A9-454E-F832-E154-1EB14767E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44CB-9579-4D1A-BF68-845075759083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595CAF-8E2C-3143-0809-99CEDD51D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234349-8CAA-24BD-076C-6E5F79D7C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5C19-D3B3-4C23-A163-9D1CEEB930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9720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71B59-861F-AE79-0676-8F4C33371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26F18-403D-CC16-5E79-2D81AC270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92D35B-2E06-D5B5-AC09-B7220C476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D1A07-95D7-F900-FEBF-D45FE0E8B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44CB-9579-4D1A-BF68-845075759083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980AD-E8C7-66DA-6B88-B434BD350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64E71-3727-77DA-DE69-F1A50A7CE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5C19-D3B3-4C23-A163-9D1CEEB930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7098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08AEE-3B22-C692-E596-AC1050CFD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2AEF7C-7AC8-F8BA-F406-AEE6FB0364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9CE998-9610-236C-686B-93048D56B1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4018B1-964E-D0A5-6E99-CE0599697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44CB-9579-4D1A-BF68-845075759083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115609-23E4-0F8E-E1BC-0D59FBDA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A26BEA-236B-7944-7286-EA45E27FF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5C19-D3B3-4C23-A163-9D1CEEB930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7880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32A896-B181-B35A-6F35-DA77FE3DF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241673-FA58-5F8C-4688-8319DD437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E0668-2EB7-D206-12DE-AA6943E4F8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AB44CB-9579-4D1A-BF68-845075759083}" type="datetimeFigureOut">
              <a:rPr lang="en-IN" smtClean="0"/>
              <a:t>28-04-2024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E8940-0483-0B3B-0FD6-7E89F44585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CF9C0-1AB0-F745-CD4C-90B5E17E5F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955C19-D3B3-4C23-A163-9D1CEEB930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8493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image" Target="../media/image4.jpe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19" Type="http://schemas.openxmlformats.org/officeDocument/2006/relationships/image" Target="../media/image21.pn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6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43B57E-0A70-7764-C1C3-AE305FAE6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CDF8707-41DC-F4B8-803E-067A150CF904}"/>
              </a:ext>
            </a:extLst>
          </p:cNvPr>
          <p:cNvSpPr/>
          <p:nvPr/>
        </p:nvSpPr>
        <p:spPr>
          <a:xfrm>
            <a:off x="6458857" y="569625"/>
            <a:ext cx="4876801" cy="5236089"/>
          </a:xfrm>
          <a:prstGeom prst="roundRect">
            <a:avLst>
              <a:gd name="adj" fmla="val 1355"/>
            </a:avLst>
          </a:prstGeom>
          <a:gradFill flip="none" rotWithShape="1">
            <a:gsLst>
              <a:gs pos="0">
                <a:srgbClr val="71358B">
                  <a:alpha val="85000"/>
                </a:srgbClr>
              </a:gs>
              <a:gs pos="100000">
                <a:srgbClr val="552968">
                  <a:alpha val="8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Graphic 3" descr="Lightbulb">
            <a:extLst>
              <a:ext uri="{FF2B5EF4-FFF2-40B4-BE49-F238E27FC236}">
                <a16:creationId xmlns:a16="http://schemas.microsoft.com/office/drawing/2014/main" id="{5BC28146-49EF-5379-259C-C1DC2056E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7256" y="1128485"/>
            <a:ext cx="720000" cy="72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B51516-D6E0-DD24-95D3-148D97F1BB46}"/>
              </a:ext>
            </a:extLst>
          </p:cNvPr>
          <p:cNvSpPr txBox="1"/>
          <p:nvPr/>
        </p:nvSpPr>
        <p:spPr>
          <a:xfrm>
            <a:off x="7104740" y="2324611"/>
            <a:ext cx="3585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Problem Statement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BD4BF8-51FF-A53A-8720-4B92BA1993F9}"/>
              </a:ext>
            </a:extLst>
          </p:cNvPr>
          <p:cNvSpPr txBox="1"/>
          <p:nvPr/>
        </p:nvSpPr>
        <p:spPr>
          <a:xfrm>
            <a:off x="7205242" y="3163554"/>
            <a:ext cx="35850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 Design and Develop a Deep Learning algorithm to classify the video as deepfake or pristine.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61D426A-7C89-12B8-A4C3-A9F95BEFECBC}"/>
              </a:ext>
            </a:extLst>
          </p:cNvPr>
          <p:cNvCxnSpPr/>
          <p:nvPr/>
        </p:nvCxnSpPr>
        <p:spPr>
          <a:xfrm>
            <a:off x="4034971" y="5475512"/>
            <a:ext cx="50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28CAE27-3BBA-390E-91F2-B92FA4046FB7}"/>
              </a:ext>
            </a:extLst>
          </p:cNvPr>
          <p:cNvSpPr txBox="1"/>
          <p:nvPr/>
        </p:nvSpPr>
        <p:spPr>
          <a:xfrm>
            <a:off x="1401729" y="3820794"/>
            <a:ext cx="553277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br>
              <a:rPr lang="en-IN" altLang="en-US" sz="3200" b="1" dirty="0">
                <a:latin typeface="Avenir Next LT Pro" panose="020B0504020202020204" pitchFamily="34" charset="0"/>
              </a:rPr>
            </a:br>
            <a:r>
              <a:rPr lang="en-IN" altLang="en-US" sz="3200" b="1" dirty="0">
                <a:latin typeface="Avenir Next LT Pro" panose="020B0504020202020204" pitchFamily="34" charset="0"/>
              </a:rPr>
              <a:t>DEEPFAKE DETECTOR USING ML</a:t>
            </a:r>
            <a:br>
              <a:rPr lang="en-IN" altLang="en-US" sz="3200" b="1" dirty="0">
                <a:latin typeface="Avenir Next LT Pro" panose="020B0504020202020204" pitchFamily="34" charset="0"/>
              </a:rPr>
            </a:br>
            <a:br>
              <a:rPr lang="en-IN" altLang="en-US" sz="3200" b="1" dirty="0">
                <a:latin typeface="Avenir Next LT Pro" panose="020B0504020202020204" pitchFamily="34" charset="0"/>
              </a:rPr>
            </a:br>
            <a:endParaRPr lang="en-IN" altLang="en-US" sz="3200" b="1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126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0BB5E0-854C-D19E-D996-EFA45B7D2AB0}"/>
              </a:ext>
            </a:extLst>
          </p:cNvPr>
          <p:cNvSpPr txBox="1">
            <a:spLocks/>
          </p:cNvSpPr>
          <p:nvPr/>
        </p:nvSpPr>
        <p:spPr>
          <a:xfrm>
            <a:off x="6513788" y="365125"/>
            <a:ext cx="4840010" cy="1807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/>
              <a:t>Tools and Technologies</a:t>
            </a:r>
          </a:p>
        </p:txBody>
      </p:sp>
      <p:pic>
        <p:nvPicPr>
          <p:cNvPr id="6" name="Picture 5" descr="Computer script on a screen">
            <a:extLst>
              <a:ext uri="{FF2B5EF4-FFF2-40B4-BE49-F238E27FC236}">
                <a16:creationId xmlns:a16="http://schemas.microsoft.com/office/drawing/2014/main" id="{990A6259-9ACE-A766-6CD5-C1D308BB2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" r="40119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882D5F64-FD3B-AAFD-D865-C14E1D31F362}"/>
              </a:ext>
            </a:extLst>
          </p:cNvPr>
          <p:cNvSpPr txBox="1">
            <a:spLocks/>
          </p:cNvSpPr>
          <p:nvPr/>
        </p:nvSpPr>
        <p:spPr>
          <a:xfrm>
            <a:off x="6513788" y="2333297"/>
            <a:ext cx="4840010" cy="3843666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Programming Languages</a:t>
            </a:r>
          </a:p>
          <a:p>
            <a:r>
              <a:rPr lang="en-US" sz="2000" dirty="0"/>
              <a:t>Python3</a:t>
            </a:r>
          </a:p>
          <a:p>
            <a:r>
              <a:rPr lang="en-US" sz="2000" dirty="0"/>
              <a:t>JavaScript</a:t>
            </a:r>
          </a:p>
          <a:p>
            <a:r>
              <a:rPr lang="en-US" sz="2000" dirty="0"/>
              <a:t>Programming Frameworks</a:t>
            </a:r>
          </a:p>
          <a:p>
            <a:r>
              <a:rPr lang="en-US" sz="2000" dirty="0" err="1"/>
              <a:t>PyTorch</a:t>
            </a:r>
            <a:endParaRPr lang="en-US" sz="2000" dirty="0"/>
          </a:p>
          <a:p>
            <a:r>
              <a:rPr lang="en-US" sz="2000" dirty="0"/>
              <a:t>Django</a:t>
            </a:r>
          </a:p>
          <a:p>
            <a:endParaRPr lang="en-US" sz="2000" dirty="0"/>
          </a:p>
          <a:p>
            <a:endParaRPr lang="en-US" sz="2000" dirty="0"/>
          </a:p>
          <a:p>
            <a:pPr marL="0"/>
            <a:endParaRPr lang="en-US" sz="2000" dirty="0"/>
          </a:p>
          <a:p>
            <a:r>
              <a:rPr lang="en-US" sz="2000" dirty="0"/>
              <a:t>Algorithms</a:t>
            </a:r>
          </a:p>
          <a:p>
            <a:r>
              <a:rPr lang="en-US" sz="2000" dirty="0" err="1"/>
              <a:t>ResNext</a:t>
            </a:r>
            <a:r>
              <a:rPr lang="en-US" sz="2000" dirty="0"/>
              <a:t> – feature extraction</a:t>
            </a:r>
          </a:p>
          <a:p>
            <a:r>
              <a:rPr lang="en-US" sz="2000" dirty="0"/>
              <a:t>LSTM – Long Short Term Memory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DACFB2-8B3A-A02B-F861-30AEEBF5B6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sm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F5AA53-F1E2-F393-7075-055009670E83}"/>
              </a:ext>
            </a:extLst>
          </p:cNvPr>
          <p:cNvSpPr/>
          <p:nvPr/>
        </p:nvSpPr>
        <p:spPr>
          <a:xfrm>
            <a:off x="0" y="9525"/>
            <a:ext cx="12192000" cy="6858000"/>
          </a:xfrm>
          <a:prstGeom prst="rect">
            <a:avLst/>
          </a:prstGeom>
          <a:gradFill>
            <a:gsLst>
              <a:gs pos="0">
                <a:srgbClr val="BDC6CB">
                  <a:alpha val="77000"/>
                </a:srgbClr>
              </a:gs>
              <a:gs pos="100000">
                <a:srgbClr val="EEEFF1">
                  <a:alpha val="77000"/>
                </a:srgb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4AA693A-D8FB-B4B3-2D96-ECF57B2E6DE7}"/>
              </a:ext>
            </a:extLst>
          </p:cNvPr>
          <p:cNvGrpSpPr/>
          <p:nvPr/>
        </p:nvGrpSpPr>
        <p:grpSpPr>
          <a:xfrm>
            <a:off x="556591" y="318052"/>
            <a:ext cx="11469757" cy="6221896"/>
            <a:chOff x="1478383" y="577243"/>
            <a:chExt cx="11027794" cy="594635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B42EFD0-F540-62AB-51CA-D84BBB71858E}"/>
                </a:ext>
              </a:extLst>
            </p:cNvPr>
            <p:cNvSpPr/>
            <p:nvPr/>
          </p:nvSpPr>
          <p:spPr>
            <a:xfrm>
              <a:off x="1478383" y="1277371"/>
              <a:ext cx="4446163" cy="4446163"/>
            </a:xfrm>
            <a:prstGeom prst="ellipse">
              <a:avLst/>
            </a:prstGeom>
            <a:pattFill prst="smGrid">
              <a:fgClr>
                <a:schemeClr val="bg1">
                  <a:lumMod val="95000"/>
                </a:schemeClr>
              </a:fgClr>
              <a:bgClr>
                <a:srgbClr val="DDE1E2"/>
              </a:bgClr>
            </a:pattFill>
            <a:ln>
              <a:noFill/>
            </a:ln>
            <a:effectLst>
              <a:innerShdw blurRad="952500">
                <a:schemeClr val="tx1">
                  <a:lumMod val="50000"/>
                  <a:lumOff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A719245-448D-6916-98E1-7C266BF4479B}"/>
                </a:ext>
              </a:extLst>
            </p:cNvPr>
            <p:cNvSpPr/>
            <p:nvPr/>
          </p:nvSpPr>
          <p:spPr>
            <a:xfrm>
              <a:off x="1850758" y="1649746"/>
              <a:ext cx="3701413" cy="3701413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508000" dist="76200" dir="2700000" sx="102000" sy="102000" algn="tl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10B89E5-818E-C142-D1D6-FA79464D64A7}"/>
                </a:ext>
              </a:extLst>
            </p:cNvPr>
            <p:cNvSpPr/>
            <p:nvPr/>
          </p:nvSpPr>
          <p:spPr>
            <a:xfrm>
              <a:off x="7046035" y="577243"/>
              <a:ext cx="4385635" cy="116513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CB117"/>
                </a:gs>
                <a:gs pos="100000">
                  <a:srgbClr val="FFDB3F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7E4923E-A1A7-090D-C668-EC31EF7B3D77}"/>
                </a:ext>
              </a:extLst>
            </p:cNvPr>
            <p:cNvSpPr/>
            <p:nvPr/>
          </p:nvSpPr>
          <p:spPr>
            <a:xfrm>
              <a:off x="7601616" y="1860035"/>
              <a:ext cx="4071659" cy="100197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05222"/>
                </a:gs>
                <a:gs pos="100000">
                  <a:srgbClr val="FBA31A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45FDFB1-7F84-50E1-367B-F6F1C2FC708F}"/>
                </a:ext>
              </a:extLst>
            </p:cNvPr>
            <p:cNvSpPr/>
            <p:nvPr/>
          </p:nvSpPr>
          <p:spPr>
            <a:xfrm>
              <a:off x="7933678" y="3117480"/>
              <a:ext cx="3691885" cy="120032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A6228F"/>
                </a:gs>
                <a:gs pos="100000">
                  <a:srgbClr val="D3509D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7EFE2FF-2B27-72C3-F74E-3D0B194FA83A}"/>
                </a:ext>
              </a:extLst>
            </p:cNvPr>
            <p:cNvSpPr/>
            <p:nvPr/>
          </p:nvSpPr>
          <p:spPr>
            <a:xfrm>
              <a:off x="7548710" y="4646020"/>
              <a:ext cx="3691885" cy="80354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473E8F"/>
                </a:gs>
                <a:gs pos="100000">
                  <a:srgbClr val="6957A1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E72A16B-9793-FF93-B12A-25E78C94F473}"/>
                </a:ext>
              </a:extLst>
            </p:cNvPr>
            <p:cNvSpPr/>
            <p:nvPr/>
          </p:nvSpPr>
          <p:spPr>
            <a:xfrm>
              <a:off x="7280898" y="5616276"/>
              <a:ext cx="3691885" cy="90732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0AAA9"/>
                </a:gs>
                <a:gs pos="100000">
                  <a:srgbClr val="00AED0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5382A3-A1D6-D128-046E-C8D9309DDBE2}"/>
                </a:ext>
              </a:extLst>
            </p:cNvPr>
            <p:cNvSpPr/>
            <p:nvPr/>
          </p:nvSpPr>
          <p:spPr>
            <a:xfrm>
              <a:off x="3885125" y="794467"/>
              <a:ext cx="2688152" cy="5376300"/>
            </a:xfrm>
            <a:custGeom>
              <a:avLst/>
              <a:gdLst>
                <a:gd name="connsiteX0" fmla="*/ 0 w 2688152"/>
                <a:gd name="connsiteY0" fmla="*/ 0 h 5376300"/>
                <a:gd name="connsiteX1" fmla="*/ 2 w 2688152"/>
                <a:gd name="connsiteY1" fmla="*/ 0 h 5376300"/>
                <a:gd name="connsiteX2" fmla="*/ 2688152 w 2688152"/>
                <a:gd name="connsiteY2" fmla="*/ 2688150 h 5376300"/>
                <a:gd name="connsiteX3" fmla="*/ 2 w 2688152"/>
                <a:gd name="connsiteY3" fmla="*/ 5376300 h 5376300"/>
                <a:gd name="connsiteX4" fmla="*/ 0 w 2688152"/>
                <a:gd name="connsiteY4" fmla="*/ 5376300 h 5376300"/>
                <a:gd name="connsiteX5" fmla="*/ 0 w 2688152"/>
                <a:gd name="connsiteY5" fmla="*/ 5268071 h 5376300"/>
                <a:gd name="connsiteX6" fmla="*/ 186213 w 2688152"/>
                <a:gd name="connsiteY6" fmla="*/ 5258902 h 5376300"/>
                <a:gd name="connsiteX7" fmla="*/ 2565270 w 2688152"/>
                <a:gd name="connsiteY7" fmla="*/ 2688151 h 5376300"/>
                <a:gd name="connsiteX8" fmla="*/ 186213 w 2688152"/>
                <a:gd name="connsiteY8" fmla="*/ 117401 h 5376300"/>
                <a:gd name="connsiteX9" fmla="*/ 0 w 2688152"/>
                <a:gd name="connsiteY9" fmla="*/ 108231 h 53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8152" h="5376300">
                  <a:moveTo>
                    <a:pt x="0" y="0"/>
                  </a:moveTo>
                  <a:lnTo>
                    <a:pt x="2" y="0"/>
                  </a:lnTo>
                  <a:cubicBezTo>
                    <a:pt x="1484626" y="0"/>
                    <a:pt x="2688152" y="1203526"/>
                    <a:pt x="2688152" y="2688150"/>
                  </a:cubicBezTo>
                  <a:cubicBezTo>
                    <a:pt x="2688152" y="4172775"/>
                    <a:pt x="1484626" y="5376300"/>
                    <a:pt x="2" y="5376300"/>
                  </a:cubicBezTo>
                  <a:lnTo>
                    <a:pt x="0" y="5376300"/>
                  </a:lnTo>
                  <a:lnTo>
                    <a:pt x="0" y="5268071"/>
                  </a:lnTo>
                  <a:lnTo>
                    <a:pt x="186213" y="5258902"/>
                  </a:lnTo>
                  <a:cubicBezTo>
                    <a:pt x="1522494" y="5126571"/>
                    <a:pt x="2565270" y="4026109"/>
                    <a:pt x="2565270" y="2688151"/>
                  </a:cubicBezTo>
                  <a:cubicBezTo>
                    <a:pt x="2565270" y="1350193"/>
                    <a:pt x="1522494" y="249732"/>
                    <a:pt x="186213" y="117401"/>
                  </a:cubicBezTo>
                  <a:lnTo>
                    <a:pt x="0" y="108231"/>
                  </a:lnTo>
                  <a:close/>
                </a:path>
              </a:pathLst>
            </a:custGeom>
            <a:gradFill flip="none" rotWithShape="1">
              <a:gsLst>
                <a:gs pos="75000">
                  <a:srgbClr val="60509C"/>
                </a:gs>
                <a:gs pos="50000">
                  <a:srgbClr val="C74399"/>
                </a:gs>
                <a:gs pos="25000">
                  <a:srgbClr val="F4941D"/>
                </a:gs>
                <a:gs pos="0">
                  <a:srgbClr val="FFD63A"/>
                </a:gs>
                <a:gs pos="100000">
                  <a:srgbClr val="00ACBE"/>
                </a:gs>
              </a:gsLst>
              <a:lin ang="5400000" scaled="1"/>
              <a:tileRect/>
            </a:gradFill>
            <a:ln w="82550">
              <a:solidFill>
                <a:schemeClr val="bg1">
                  <a:lumMod val="95000"/>
                </a:schemeClr>
              </a:solidFill>
            </a:ln>
            <a:effectLst>
              <a:glow rad="76200">
                <a:schemeClr val="accent5">
                  <a:satMod val="175000"/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04F9E04-8945-C6E8-FC30-8C8D0642B975}"/>
                </a:ext>
              </a:extLst>
            </p:cNvPr>
            <p:cNvSpPr/>
            <p:nvPr/>
          </p:nvSpPr>
          <p:spPr>
            <a:xfrm>
              <a:off x="4961943" y="983584"/>
              <a:ext cx="352449" cy="352449"/>
            </a:xfrm>
            <a:prstGeom prst="ellipse">
              <a:avLst/>
            </a:prstGeom>
            <a:solidFill>
              <a:srgbClr val="FFD539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3DEB52E-03D0-AB0E-E36D-2225FC42E391}"/>
                </a:ext>
              </a:extLst>
            </p:cNvPr>
            <p:cNvSpPr/>
            <p:nvPr/>
          </p:nvSpPr>
          <p:spPr>
            <a:xfrm>
              <a:off x="6130688" y="2176515"/>
              <a:ext cx="352449" cy="352449"/>
            </a:xfrm>
            <a:prstGeom prst="ellipse">
              <a:avLst/>
            </a:prstGeom>
            <a:solidFill>
              <a:srgbClr val="F9951F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8E2C61A-B28F-5513-0E54-E4CC1E8F1073}"/>
                </a:ext>
              </a:extLst>
            </p:cNvPr>
            <p:cNvSpPr/>
            <p:nvPr/>
          </p:nvSpPr>
          <p:spPr>
            <a:xfrm>
              <a:off x="6319217" y="3550420"/>
              <a:ext cx="352449" cy="352449"/>
            </a:xfrm>
            <a:prstGeom prst="ellipse">
              <a:avLst/>
            </a:prstGeom>
            <a:solidFill>
              <a:srgbClr val="CC499B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2B6CFD8-4F01-6B4A-8510-75085606CE7C}"/>
                </a:ext>
              </a:extLst>
            </p:cNvPr>
            <p:cNvSpPr/>
            <p:nvPr/>
          </p:nvSpPr>
          <p:spPr>
            <a:xfrm>
              <a:off x="5813390" y="4861015"/>
              <a:ext cx="352449" cy="352449"/>
            </a:xfrm>
            <a:prstGeom prst="ellipse">
              <a:avLst/>
            </a:prstGeom>
            <a:solidFill>
              <a:srgbClr val="64539E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560C226-F361-26B0-36AC-DB5217B5395C}"/>
                </a:ext>
              </a:extLst>
            </p:cNvPr>
            <p:cNvSpPr/>
            <p:nvPr/>
          </p:nvSpPr>
          <p:spPr>
            <a:xfrm>
              <a:off x="4153222" y="5901862"/>
              <a:ext cx="352449" cy="352449"/>
            </a:xfrm>
            <a:prstGeom prst="ellipse">
              <a:avLst/>
            </a:prstGeom>
            <a:solidFill>
              <a:srgbClr val="00AECD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FFC064-C53F-154F-94F7-BEC4E539EEE8}"/>
                </a:ext>
              </a:extLst>
            </p:cNvPr>
            <p:cNvCxnSpPr>
              <a:cxnSpLocks/>
              <a:stCxn id="17" idx="6"/>
              <a:endCxn id="11" idx="1"/>
            </p:cNvCxnSpPr>
            <p:nvPr/>
          </p:nvCxnSpPr>
          <p:spPr>
            <a:xfrm>
              <a:off x="5314392" y="1159809"/>
              <a:ext cx="17316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1854283-1007-1492-FED8-8E87BA947747}"/>
                </a:ext>
              </a:extLst>
            </p:cNvPr>
            <p:cNvCxnSpPr>
              <a:cxnSpLocks/>
              <a:stCxn id="18" idx="6"/>
              <a:endCxn id="12" idx="1"/>
            </p:cNvCxnSpPr>
            <p:nvPr/>
          </p:nvCxnSpPr>
          <p:spPr>
            <a:xfrm>
              <a:off x="6483137" y="2352740"/>
              <a:ext cx="1118479" cy="828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964351F-0593-C309-0611-FD46CE6B2DE5}"/>
                </a:ext>
              </a:extLst>
            </p:cNvPr>
            <p:cNvCxnSpPr>
              <a:cxnSpLocks/>
              <a:stCxn id="19" idx="6"/>
              <a:endCxn id="13" idx="1"/>
            </p:cNvCxnSpPr>
            <p:nvPr/>
          </p:nvCxnSpPr>
          <p:spPr>
            <a:xfrm flipV="1">
              <a:off x="6671666" y="3717645"/>
              <a:ext cx="1262012" cy="900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1C50109-6CB5-11DA-917B-90DF7285E71F}"/>
                </a:ext>
              </a:extLst>
            </p:cNvPr>
            <p:cNvCxnSpPr>
              <a:cxnSpLocks/>
              <a:stCxn id="20" idx="6"/>
              <a:endCxn id="14" idx="1"/>
            </p:cNvCxnSpPr>
            <p:nvPr/>
          </p:nvCxnSpPr>
          <p:spPr>
            <a:xfrm>
              <a:off x="6165839" y="5037241"/>
              <a:ext cx="1382871" cy="1055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D7416E0-CAC9-50AF-5D28-8CAB5CA5A499}"/>
                </a:ext>
              </a:extLst>
            </p:cNvPr>
            <p:cNvCxnSpPr>
              <a:cxnSpLocks/>
              <a:stCxn id="21" idx="6"/>
              <a:endCxn id="15" idx="1"/>
            </p:cNvCxnSpPr>
            <p:nvPr/>
          </p:nvCxnSpPr>
          <p:spPr>
            <a:xfrm flipV="1">
              <a:off x="4505671" y="6069938"/>
              <a:ext cx="2775227" cy="814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A680427-859F-2B0C-A4A5-8AB79AAA4295}"/>
                </a:ext>
              </a:extLst>
            </p:cNvPr>
            <p:cNvSpPr/>
            <p:nvPr/>
          </p:nvSpPr>
          <p:spPr>
            <a:xfrm>
              <a:off x="7220226" y="872022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69A0968-45A4-DBE6-D8C7-AA4FA71A27C0}"/>
                </a:ext>
              </a:extLst>
            </p:cNvPr>
            <p:cNvSpPr/>
            <p:nvPr/>
          </p:nvSpPr>
          <p:spPr>
            <a:xfrm>
              <a:off x="7743348" y="2028793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EBB0D9C-F1FF-02BC-9342-6901AC722B35}"/>
                </a:ext>
              </a:extLst>
            </p:cNvPr>
            <p:cNvSpPr/>
            <p:nvPr/>
          </p:nvSpPr>
          <p:spPr>
            <a:xfrm>
              <a:off x="8095358" y="3377512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B3F9988-E91F-A0C9-BC3E-0FC73BDA3B7A}"/>
                </a:ext>
              </a:extLst>
            </p:cNvPr>
            <p:cNvSpPr/>
            <p:nvPr/>
          </p:nvSpPr>
          <p:spPr>
            <a:xfrm>
              <a:off x="7682224" y="4715297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28326D5-92D8-A76D-A51A-8CC88F5CB13F}"/>
                </a:ext>
              </a:extLst>
            </p:cNvPr>
            <p:cNvSpPr/>
            <p:nvPr/>
          </p:nvSpPr>
          <p:spPr>
            <a:xfrm>
              <a:off x="7445704" y="5748856"/>
              <a:ext cx="633337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D266791-B7A6-1FA2-95F9-E9E06B06239A}"/>
                </a:ext>
              </a:extLst>
            </p:cNvPr>
            <p:cNvSpPr/>
            <p:nvPr/>
          </p:nvSpPr>
          <p:spPr>
            <a:xfrm>
              <a:off x="1964415" y="1740532"/>
              <a:ext cx="3474097" cy="3474097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7AD4E0D-274A-6B92-884C-9ECD43C19DA3}"/>
                </a:ext>
              </a:extLst>
            </p:cNvPr>
            <p:cNvSpPr/>
            <p:nvPr/>
          </p:nvSpPr>
          <p:spPr>
            <a:xfrm>
              <a:off x="2018723" y="1793986"/>
              <a:ext cx="3367188" cy="3367188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7E4DE17-8711-E4E3-1721-6E186DBE13A4}"/>
                </a:ext>
              </a:extLst>
            </p:cNvPr>
            <p:cNvSpPr/>
            <p:nvPr/>
          </p:nvSpPr>
          <p:spPr>
            <a:xfrm>
              <a:off x="3642887" y="1712814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10EA2D3-E2BC-B823-7043-EAF57A919BAE}"/>
                </a:ext>
              </a:extLst>
            </p:cNvPr>
            <p:cNvSpPr/>
            <p:nvPr/>
          </p:nvSpPr>
          <p:spPr>
            <a:xfrm>
              <a:off x="3642887" y="5128127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5EAFBBA-6A97-A1B0-2A9F-FC8762D8045B}"/>
                </a:ext>
              </a:extLst>
            </p:cNvPr>
            <p:cNvSpPr/>
            <p:nvPr/>
          </p:nvSpPr>
          <p:spPr>
            <a:xfrm>
              <a:off x="5364358" y="3421529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A46A5A3-152D-6773-C2B5-620DF63897A7}"/>
                </a:ext>
              </a:extLst>
            </p:cNvPr>
            <p:cNvSpPr/>
            <p:nvPr/>
          </p:nvSpPr>
          <p:spPr>
            <a:xfrm>
              <a:off x="1949728" y="3421529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8" name="Graphic 37" descr="Single gear">
              <a:extLst>
                <a:ext uri="{FF2B5EF4-FFF2-40B4-BE49-F238E27FC236}">
                  <a16:creationId xmlns:a16="http://schemas.microsoft.com/office/drawing/2014/main" id="{17270AB5-9D79-A66A-6ABB-271EB9A76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65919" y="4359281"/>
              <a:ext cx="360000" cy="360000"/>
            </a:xfrm>
            <a:prstGeom prst="rect">
              <a:avLst/>
            </a:prstGeom>
          </p:spPr>
        </p:pic>
        <p:pic>
          <p:nvPicPr>
            <p:cNvPr id="39" name="Graphic 38" descr="Stopwatch">
              <a:extLst>
                <a:ext uri="{FF2B5EF4-FFF2-40B4-BE49-F238E27FC236}">
                  <a16:creationId xmlns:a16="http://schemas.microsoft.com/office/drawing/2014/main" id="{A61068D8-80F2-A6F7-4DF4-C5194DAAA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07528" y="3954903"/>
              <a:ext cx="360000" cy="360000"/>
            </a:xfrm>
            <a:prstGeom prst="rect">
              <a:avLst/>
            </a:prstGeom>
          </p:spPr>
        </p:pic>
        <p:pic>
          <p:nvPicPr>
            <p:cNvPr id="40" name="Graphic 39" descr="Lightbulb">
              <a:extLst>
                <a:ext uri="{FF2B5EF4-FFF2-40B4-BE49-F238E27FC236}">
                  <a16:creationId xmlns:a16="http://schemas.microsoft.com/office/drawing/2014/main" id="{007ED8F1-A2CF-EE6D-529D-D983551D6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20599" y="4701357"/>
              <a:ext cx="360000" cy="360000"/>
            </a:xfrm>
            <a:prstGeom prst="rect">
              <a:avLst/>
            </a:prstGeom>
          </p:spPr>
        </p:pic>
        <p:pic>
          <p:nvPicPr>
            <p:cNvPr id="41" name="Graphic 40" descr="Head with Gears">
              <a:extLst>
                <a:ext uri="{FF2B5EF4-FFF2-40B4-BE49-F238E27FC236}">
                  <a16:creationId xmlns:a16="http://schemas.microsoft.com/office/drawing/2014/main" id="{8DB94EED-0E39-AAB9-D818-66E33B0DA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010956" y="4633974"/>
              <a:ext cx="360000" cy="360000"/>
            </a:xfrm>
            <a:prstGeom prst="rect">
              <a:avLst/>
            </a:prstGeom>
          </p:spPr>
        </p:pic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2342B55-B6ED-6788-DF8A-97E6FDB0DF00}"/>
                </a:ext>
              </a:extLst>
            </p:cNvPr>
            <p:cNvSpPr/>
            <p:nvPr/>
          </p:nvSpPr>
          <p:spPr>
            <a:xfrm>
              <a:off x="4041120" y="4826944"/>
              <a:ext cx="112102" cy="11210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3A5CF3D-AA32-47F3-5719-B2ECAEB3C815}"/>
                </a:ext>
              </a:extLst>
            </p:cNvPr>
            <p:cNvSpPr/>
            <p:nvPr/>
          </p:nvSpPr>
          <p:spPr>
            <a:xfrm>
              <a:off x="4333200" y="4709737"/>
              <a:ext cx="112102" cy="11210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102E89E-D177-C3F5-932A-2C009A41DF95}"/>
                </a:ext>
              </a:extLst>
            </p:cNvPr>
            <p:cNvSpPr/>
            <p:nvPr/>
          </p:nvSpPr>
          <p:spPr>
            <a:xfrm>
              <a:off x="4591554" y="4545692"/>
              <a:ext cx="112102" cy="11210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5" name="Graphic 44" descr="Teacher">
              <a:extLst>
                <a:ext uri="{FF2B5EF4-FFF2-40B4-BE49-F238E27FC236}">
                  <a16:creationId xmlns:a16="http://schemas.microsoft.com/office/drawing/2014/main" id="{2BFBB2FD-23A3-7585-54AF-637FAB101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238822" y="1826809"/>
              <a:ext cx="914400" cy="91440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05F6172-13DD-F4F4-E4C3-4DD1EB94D900}"/>
                </a:ext>
              </a:extLst>
            </p:cNvPr>
            <p:cNvSpPr txBox="1"/>
            <p:nvPr/>
          </p:nvSpPr>
          <p:spPr>
            <a:xfrm>
              <a:off x="2434205" y="2945286"/>
              <a:ext cx="261031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dirty="0"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Tools and Technologies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540F7D2-A7E1-E841-3A49-F8DA86D0E8D8}"/>
                </a:ext>
              </a:extLst>
            </p:cNvPr>
            <p:cNvSpPr txBox="1"/>
            <p:nvPr/>
          </p:nvSpPr>
          <p:spPr>
            <a:xfrm>
              <a:off x="8412288" y="2167843"/>
              <a:ext cx="26103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sz="1100" dirty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AC4C364-6481-649E-DE16-A8BAA52F411A}"/>
                </a:ext>
              </a:extLst>
            </p:cNvPr>
            <p:cNvSpPr txBox="1"/>
            <p:nvPr/>
          </p:nvSpPr>
          <p:spPr>
            <a:xfrm>
              <a:off x="8522618" y="1861645"/>
              <a:ext cx="3983559" cy="882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Programming Frameworks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/>
                <a:t>PyTorch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/>
                <a:t>Django</a:t>
              </a:r>
              <a:endParaRPr lang="en-IN" sz="1100" dirty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95B1C32-2F6E-3FF4-27F1-27B9F238E38B}"/>
                </a:ext>
              </a:extLst>
            </p:cNvPr>
            <p:cNvSpPr txBox="1"/>
            <p:nvPr/>
          </p:nvSpPr>
          <p:spPr>
            <a:xfrm>
              <a:off x="8830811" y="3142584"/>
              <a:ext cx="2610317" cy="882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</a:rPr>
                <a:t>IDE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solidFill>
                    <a:schemeClr val="bg1"/>
                  </a:solidFill>
                </a:rPr>
                <a:t>Google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solidFill>
                    <a:schemeClr val="bg1"/>
                  </a:solidFill>
                </a:rPr>
                <a:t>Visual Studio Code</a:t>
              </a:r>
              <a:endParaRPr lang="en-IN" sz="1100" dirty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696CEC1-E700-3F82-910F-AF7899C2CEB0}"/>
                </a:ext>
              </a:extLst>
            </p:cNvPr>
            <p:cNvSpPr txBox="1"/>
            <p:nvPr/>
          </p:nvSpPr>
          <p:spPr>
            <a:xfrm>
              <a:off x="8523261" y="4728797"/>
              <a:ext cx="2610317" cy="617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solidFill>
                    <a:schemeClr val="bg1"/>
                  </a:solidFill>
                </a:rPr>
                <a:t>Cloud Storage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solidFill>
                    <a:schemeClr val="bg1"/>
                  </a:solidFill>
                </a:rPr>
                <a:t>Google Drive</a:t>
              </a:r>
              <a:endParaRPr lang="en-IN" sz="1100" dirty="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D70C30D9-2CCC-8343-5D47-7C0E129E9481}"/>
              </a:ext>
            </a:extLst>
          </p:cNvPr>
          <p:cNvSpPr/>
          <p:nvPr/>
        </p:nvSpPr>
        <p:spPr>
          <a:xfrm>
            <a:off x="7287105" y="44337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dirty="0"/>
              <a:t>Programming Languages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Python3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JavaScript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4C2C406-C06F-F134-C92F-563DFE84D6B0}"/>
              </a:ext>
            </a:extLst>
          </p:cNvPr>
          <p:cNvSpPr/>
          <p:nvPr/>
        </p:nvSpPr>
        <p:spPr>
          <a:xfrm>
            <a:off x="7623731" y="5768291"/>
            <a:ext cx="4069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NimbusRomNo9L-Medi"/>
              </a:rPr>
              <a:t>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NimbusRomNo9L-Medi"/>
              </a:rPr>
              <a:t>ResNext 50 &amp; LSTM</a:t>
            </a:r>
            <a:endParaRPr lang="en-IN" dirty="0"/>
          </a:p>
        </p:txBody>
      </p:sp>
      <p:pic>
        <p:nvPicPr>
          <p:cNvPr id="54" name="Picture 4" descr="PyTorch">
            <a:extLst>
              <a:ext uri="{FF2B5EF4-FFF2-40B4-BE49-F238E27FC236}">
                <a16:creationId xmlns:a16="http://schemas.microsoft.com/office/drawing/2014/main" id="{EA094F67-AFBD-80BE-D75D-A3B1A0395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450" y="1839360"/>
            <a:ext cx="637881" cy="63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" descr="Django Community | Django">
            <a:extLst>
              <a:ext uri="{FF2B5EF4-FFF2-40B4-BE49-F238E27FC236}">
                <a16:creationId xmlns:a16="http://schemas.microsoft.com/office/drawing/2014/main" id="{C71ED563-EA20-4E4A-6F32-0C6274361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709" y="2018775"/>
            <a:ext cx="1272336" cy="57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8">
            <a:extLst>
              <a:ext uri="{FF2B5EF4-FFF2-40B4-BE49-F238E27FC236}">
                <a16:creationId xmlns:a16="http://schemas.microsoft.com/office/drawing/2014/main" id="{AD600ED5-D695-2CB8-3DDB-C8762B88B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773" y="777481"/>
            <a:ext cx="415918" cy="41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4">
            <a:extLst>
              <a:ext uri="{FF2B5EF4-FFF2-40B4-BE49-F238E27FC236}">
                <a16:creationId xmlns:a16="http://schemas.microsoft.com/office/drawing/2014/main" id="{24B92BED-4224-C3C9-DEFA-277514683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878" y="927612"/>
            <a:ext cx="415918" cy="41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8" descr="Visual Studio Code Logo PNG Transparent &amp; SVG Vector - Freebie Supply">
            <a:extLst>
              <a:ext uri="{FF2B5EF4-FFF2-40B4-BE49-F238E27FC236}">
                <a16:creationId xmlns:a16="http://schemas.microsoft.com/office/drawing/2014/main" id="{7360D179-5B06-CC84-7FD8-E98601F75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941" y="3375590"/>
            <a:ext cx="524892" cy="39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0" descr="All About Using Jupyter Notebooks and Google Colab | Blog">
            <a:extLst>
              <a:ext uri="{FF2B5EF4-FFF2-40B4-BE49-F238E27FC236}">
                <a16:creationId xmlns:a16="http://schemas.microsoft.com/office/drawing/2014/main" id="{25B2EAA4-8C1A-85AC-6EF0-BFB1D84E6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4654" y="3086133"/>
            <a:ext cx="1309730" cy="57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lgorithm, deep, learn, learning, prediction, scheme, structure icon">
            <a:extLst>
              <a:ext uri="{FF2B5EF4-FFF2-40B4-BE49-F238E27FC236}">
                <a16:creationId xmlns:a16="http://schemas.microsoft.com/office/drawing/2014/main" id="{6E345951-A283-CD75-348B-D6AB3901A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599" y="5820986"/>
            <a:ext cx="442652" cy="44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oogle Drive Logo - PNG and Vector - Logo Download">
            <a:extLst>
              <a:ext uri="{FF2B5EF4-FFF2-40B4-BE49-F238E27FC236}">
                <a16:creationId xmlns:a16="http://schemas.microsoft.com/office/drawing/2014/main" id="{7EE07078-0AF3-1371-9E20-8B1EBBCE5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881" y="4637620"/>
            <a:ext cx="677401" cy="67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373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Audio 3">
            <a:hlinkClick r:id="" action="ppaction://media"/>
            <a:extLst>
              <a:ext uri="{FF2B5EF4-FFF2-40B4-BE49-F238E27FC236}">
                <a16:creationId xmlns:a16="http://schemas.microsoft.com/office/drawing/2014/main" id="{6227A171-8E12-CE93-4C0E-309A280FFB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9AC8A42-161B-9AE6-E6E6-5458830AAE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54" y="0"/>
            <a:ext cx="5161073" cy="6858000"/>
          </a:xfrm>
          <a:prstGeom prst="rect">
            <a:avLst/>
          </a:prstGeom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BDF9EE6-4DFC-C7C1-B891-E7CF82A1C325}"/>
              </a:ext>
            </a:extLst>
          </p:cNvPr>
          <p:cNvSpPr/>
          <p:nvPr/>
        </p:nvSpPr>
        <p:spPr>
          <a:xfrm>
            <a:off x="215899" y="303143"/>
            <a:ext cx="2447787" cy="6251714"/>
          </a:xfrm>
          <a:prstGeom prst="roundRect">
            <a:avLst>
              <a:gd name="adj" fmla="val 1355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Pre-processing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0207F55-F8BD-B7B2-4484-CD6EEC0BA4AA}"/>
              </a:ext>
            </a:extLst>
          </p:cNvPr>
          <p:cNvGrpSpPr/>
          <p:nvPr/>
        </p:nvGrpSpPr>
        <p:grpSpPr>
          <a:xfrm rot="16200000">
            <a:off x="757955" y="2510536"/>
            <a:ext cx="6251714" cy="1836934"/>
            <a:chOff x="459141" y="1364776"/>
            <a:chExt cx="11272294" cy="3312126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8DBD081-87CB-DE22-08C9-DCC4C2FE9B74}"/>
                </a:ext>
              </a:extLst>
            </p:cNvPr>
            <p:cNvSpPr/>
            <p:nvPr/>
          </p:nvSpPr>
          <p:spPr>
            <a:xfrm>
              <a:off x="562907" y="1364776"/>
              <a:ext cx="11066186" cy="2578837"/>
            </a:xfrm>
            <a:custGeom>
              <a:avLst/>
              <a:gdLst>
                <a:gd name="connsiteX0" fmla="*/ 1116000 w 9577855"/>
                <a:gd name="connsiteY0" fmla="*/ 0 h 2232000"/>
                <a:gd name="connsiteX1" fmla="*/ 1116000 w 9577855"/>
                <a:gd name="connsiteY1" fmla="*/ 395979 h 2232000"/>
                <a:gd name="connsiteX2" fmla="*/ 395978 w 9577855"/>
                <a:gd name="connsiteY2" fmla="*/ 1116000 h 2232000"/>
                <a:gd name="connsiteX3" fmla="*/ 1116000 w 9577855"/>
                <a:gd name="connsiteY3" fmla="*/ 1836021 h 2232000"/>
                <a:gd name="connsiteX4" fmla="*/ 1821392 w 9577855"/>
                <a:gd name="connsiteY4" fmla="*/ 1261110 h 2232000"/>
                <a:gd name="connsiteX5" fmla="*/ 1835903 w 9577855"/>
                <a:gd name="connsiteY5" fmla="*/ 1117164 h 2232000"/>
                <a:gd name="connsiteX6" fmla="*/ 1834504 w 9577855"/>
                <a:gd name="connsiteY6" fmla="*/ 1117164 h 2232000"/>
                <a:gd name="connsiteX7" fmla="*/ 1834445 w 9577855"/>
                <a:gd name="connsiteY7" fmla="*/ 1116000 h 2232000"/>
                <a:gd name="connsiteX8" fmla="*/ 2950445 w 9577855"/>
                <a:gd name="connsiteY8" fmla="*/ 0 h 2232000"/>
                <a:gd name="connsiteX9" fmla="*/ 4066445 w 9577855"/>
                <a:gd name="connsiteY9" fmla="*/ 1116000 h 2232000"/>
                <a:gd name="connsiteX10" fmla="*/ 4068906 w 9577855"/>
                <a:gd name="connsiteY10" fmla="*/ 1116000 h 2232000"/>
                <a:gd name="connsiteX11" fmla="*/ 4788927 w 9577855"/>
                <a:gd name="connsiteY11" fmla="*/ 1836021 h 2232000"/>
                <a:gd name="connsiteX12" fmla="*/ 5508948 w 9577855"/>
                <a:gd name="connsiteY12" fmla="*/ 1116000 h 2232000"/>
                <a:gd name="connsiteX13" fmla="*/ 5510178 w 9577855"/>
                <a:gd name="connsiteY13" fmla="*/ 1116000 h 2232000"/>
                <a:gd name="connsiteX14" fmla="*/ 6626178 w 9577855"/>
                <a:gd name="connsiteY14" fmla="*/ 0 h 2232000"/>
                <a:gd name="connsiteX15" fmla="*/ 7742178 w 9577855"/>
                <a:gd name="connsiteY15" fmla="*/ 1116000 h 2232000"/>
                <a:gd name="connsiteX16" fmla="*/ 7742119 w 9577855"/>
                <a:gd name="connsiteY16" fmla="*/ 1117164 h 2232000"/>
                <a:gd name="connsiteX17" fmla="*/ 7741951 w 9577855"/>
                <a:gd name="connsiteY17" fmla="*/ 1117164 h 2232000"/>
                <a:gd name="connsiteX18" fmla="*/ 7756462 w 9577855"/>
                <a:gd name="connsiteY18" fmla="*/ 1261110 h 2232000"/>
                <a:gd name="connsiteX19" fmla="*/ 8461855 w 9577855"/>
                <a:gd name="connsiteY19" fmla="*/ 1836021 h 2232000"/>
                <a:gd name="connsiteX20" fmla="*/ 9181876 w 9577855"/>
                <a:gd name="connsiteY20" fmla="*/ 1116000 h 2232000"/>
                <a:gd name="connsiteX21" fmla="*/ 9577855 w 9577855"/>
                <a:gd name="connsiteY21" fmla="*/ 1116000 h 2232000"/>
                <a:gd name="connsiteX22" fmla="*/ 8461855 w 9577855"/>
                <a:gd name="connsiteY22" fmla="*/ 2232000 h 2232000"/>
                <a:gd name="connsiteX23" fmla="*/ 7345855 w 9577855"/>
                <a:gd name="connsiteY23" fmla="*/ 1116000 h 2232000"/>
                <a:gd name="connsiteX24" fmla="*/ 7346199 w 9577855"/>
                <a:gd name="connsiteY24" fmla="*/ 1116000 h 2232000"/>
                <a:gd name="connsiteX25" fmla="*/ 6626178 w 9577855"/>
                <a:gd name="connsiteY25" fmla="*/ 395979 h 2232000"/>
                <a:gd name="connsiteX26" fmla="*/ 5906157 w 9577855"/>
                <a:gd name="connsiteY26" fmla="*/ 1116000 h 2232000"/>
                <a:gd name="connsiteX27" fmla="*/ 5906216 w 9577855"/>
                <a:gd name="connsiteY27" fmla="*/ 1117164 h 2232000"/>
                <a:gd name="connsiteX28" fmla="*/ 5904810 w 9577855"/>
                <a:gd name="connsiteY28" fmla="*/ 1117164 h 2232000"/>
                <a:gd name="connsiteX29" fmla="*/ 5882254 w 9577855"/>
                <a:gd name="connsiteY29" fmla="*/ 1340913 h 2232000"/>
                <a:gd name="connsiteX30" fmla="*/ 4788927 w 9577855"/>
                <a:gd name="connsiteY30" fmla="*/ 2232000 h 2232000"/>
                <a:gd name="connsiteX31" fmla="*/ 3695600 w 9577855"/>
                <a:gd name="connsiteY31" fmla="*/ 1340913 h 2232000"/>
                <a:gd name="connsiteX32" fmla="*/ 3673045 w 9577855"/>
                <a:gd name="connsiteY32" fmla="*/ 1117164 h 2232000"/>
                <a:gd name="connsiteX33" fmla="*/ 3670407 w 9577855"/>
                <a:gd name="connsiteY33" fmla="*/ 1117164 h 2232000"/>
                <a:gd name="connsiteX34" fmla="*/ 3670466 w 9577855"/>
                <a:gd name="connsiteY34" fmla="*/ 1116000 h 2232000"/>
                <a:gd name="connsiteX35" fmla="*/ 2950445 w 9577855"/>
                <a:gd name="connsiteY35" fmla="*/ 395979 h 2232000"/>
                <a:gd name="connsiteX36" fmla="*/ 2230425 w 9577855"/>
                <a:gd name="connsiteY36" fmla="*/ 1116000 h 2232000"/>
                <a:gd name="connsiteX37" fmla="*/ 2231999 w 9577855"/>
                <a:gd name="connsiteY37" fmla="*/ 1116000 h 2232000"/>
                <a:gd name="connsiteX38" fmla="*/ 1116000 w 9577855"/>
                <a:gd name="connsiteY38" fmla="*/ 2232000 h 2232000"/>
                <a:gd name="connsiteX39" fmla="*/ 0 w 9577855"/>
                <a:gd name="connsiteY39" fmla="*/ 1116000 h 2232000"/>
                <a:gd name="connsiteX40" fmla="*/ 1116000 w 9577855"/>
                <a:gd name="connsiteY40" fmla="*/ 0 h 22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577855" h="2232000">
                  <a:moveTo>
                    <a:pt x="1116000" y="0"/>
                  </a:moveTo>
                  <a:lnTo>
                    <a:pt x="1116000" y="395979"/>
                  </a:lnTo>
                  <a:cubicBezTo>
                    <a:pt x="718343" y="395979"/>
                    <a:pt x="395978" y="718343"/>
                    <a:pt x="395978" y="1116000"/>
                  </a:cubicBezTo>
                  <a:cubicBezTo>
                    <a:pt x="395978" y="1513657"/>
                    <a:pt x="718343" y="1836021"/>
                    <a:pt x="1116000" y="1836021"/>
                  </a:cubicBezTo>
                  <a:cubicBezTo>
                    <a:pt x="1463949" y="1836021"/>
                    <a:pt x="1754253" y="1589211"/>
                    <a:pt x="1821392" y="1261110"/>
                  </a:cubicBezTo>
                  <a:lnTo>
                    <a:pt x="1835903" y="1117164"/>
                  </a:lnTo>
                  <a:lnTo>
                    <a:pt x="1834504" y="1117164"/>
                  </a:lnTo>
                  <a:lnTo>
                    <a:pt x="1834445" y="1116000"/>
                  </a:lnTo>
                  <a:cubicBezTo>
                    <a:pt x="1834445" y="499650"/>
                    <a:pt x="2334095" y="0"/>
                    <a:pt x="2950445" y="0"/>
                  </a:cubicBezTo>
                  <a:cubicBezTo>
                    <a:pt x="3566795" y="0"/>
                    <a:pt x="4066445" y="499650"/>
                    <a:pt x="4066445" y="1116000"/>
                  </a:cubicBezTo>
                  <a:lnTo>
                    <a:pt x="4068906" y="1116000"/>
                  </a:lnTo>
                  <a:cubicBezTo>
                    <a:pt x="4068906" y="1513657"/>
                    <a:pt x="4391270" y="1836021"/>
                    <a:pt x="4788927" y="1836021"/>
                  </a:cubicBezTo>
                  <a:cubicBezTo>
                    <a:pt x="5186584" y="1836021"/>
                    <a:pt x="5508948" y="1513657"/>
                    <a:pt x="5508948" y="1116000"/>
                  </a:cubicBezTo>
                  <a:lnTo>
                    <a:pt x="5510178" y="1116000"/>
                  </a:lnTo>
                  <a:cubicBezTo>
                    <a:pt x="5510178" y="499650"/>
                    <a:pt x="6009828" y="0"/>
                    <a:pt x="6626178" y="0"/>
                  </a:cubicBezTo>
                  <a:cubicBezTo>
                    <a:pt x="7242528" y="0"/>
                    <a:pt x="7742178" y="499650"/>
                    <a:pt x="7742178" y="1116000"/>
                  </a:cubicBezTo>
                  <a:lnTo>
                    <a:pt x="7742119" y="1117164"/>
                  </a:lnTo>
                  <a:lnTo>
                    <a:pt x="7741951" y="1117164"/>
                  </a:lnTo>
                  <a:lnTo>
                    <a:pt x="7756462" y="1261110"/>
                  </a:lnTo>
                  <a:cubicBezTo>
                    <a:pt x="7823601" y="1589211"/>
                    <a:pt x="8113905" y="1836021"/>
                    <a:pt x="8461855" y="1836021"/>
                  </a:cubicBezTo>
                  <a:cubicBezTo>
                    <a:pt x="8859512" y="1836021"/>
                    <a:pt x="9181876" y="1513657"/>
                    <a:pt x="9181876" y="1116000"/>
                  </a:cubicBezTo>
                  <a:lnTo>
                    <a:pt x="9577855" y="1116000"/>
                  </a:lnTo>
                  <a:cubicBezTo>
                    <a:pt x="9577855" y="1732350"/>
                    <a:pt x="9078205" y="2232000"/>
                    <a:pt x="8461855" y="2232000"/>
                  </a:cubicBezTo>
                  <a:cubicBezTo>
                    <a:pt x="7845505" y="2232000"/>
                    <a:pt x="7345855" y="1732350"/>
                    <a:pt x="7345855" y="1116000"/>
                  </a:cubicBezTo>
                  <a:lnTo>
                    <a:pt x="7346199" y="1116000"/>
                  </a:lnTo>
                  <a:cubicBezTo>
                    <a:pt x="7346199" y="718343"/>
                    <a:pt x="7023835" y="395979"/>
                    <a:pt x="6626178" y="395979"/>
                  </a:cubicBezTo>
                  <a:cubicBezTo>
                    <a:pt x="6228521" y="395979"/>
                    <a:pt x="5906157" y="718343"/>
                    <a:pt x="5906157" y="1116000"/>
                  </a:cubicBezTo>
                  <a:lnTo>
                    <a:pt x="5906216" y="1117164"/>
                  </a:lnTo>
                  <a:lnTo>
                    <a:pt x="5904810" y="1117164"/>
                  </a:lnTo>
                  <a:lnTo>
                    <a:pt x="5882254" y="1340913"/>
                  </a:lnTo>
                  <a:cubicBezTo>
                    <a:pt x="5778191" y="1849456"/>
                    <a:pt x="5328233" y="2232000"/>
                    <a:pt x="4788927" y="2232000"/>
                  </a:cubicBezTo>
                  <a:cubicBezTo>
                    <a:pt x="4249621" y="2232000"/>
                    <a:pt x="3799663" y="1849456"/>
                    <a:pt x="3695600" y="1340913"/>
                  </a:cubicBezTo>
                  <a:lnTo>
                    <a:pt x="3673045" y="1117164"/>
                  </a:lnTo>
                  <a:lnTo>
                    <a:pt x="3670407" y="1117164"/>
                  </a:lnTo>
                  <a:lnTo>
                    <a:pt x="3670466" y="1116000"/>
                  </a:lnTo>
                  <a:cubicBezTo>
                    <a:pt x="3670466" y="718343"/>
                    <a:pt x="3348102" y="395979"/>
                    <a:pt x="2950445" y="395979"/>
                  </a:cubicBezTo>
                  <a:cubicBezTo>
                    <a:pt x="2552788" y="395979"/>
                    <a:pt x="2230425" y="718343"/>
                    <a:pt x="2230425" y="1116000"/>
                  </a:cubicBezTo>
                  <a:lnTo>
                    <a:pt x="2231999" y="1116000"/>
                  </a:lnTo>
                  <a:cubicBezTo>
                    <a:pt x="2231999" y="1732350"/>
                    <a:pt x="1732350" y="2232000"/>
                    <a:pt x="1116000" y="2232000"/>
                  </a:cubicBezTo>
                  <a:cubicBezTo>
                    <a:pt x="499649" y="2232000"/>
                    <a:pt x="0" y="1732350"/>
                    <a:pt x="0" y="1116000"/>
                  </a:cubicBezTo>
                  <a:cubicBezTo>
                    <a:pt x="0" y="499650"/>
                    <a:pt x="499649" y="0"/>
                    <a:pt x="1116000" y="0"/>
                  </a:cubicBezTo>
                  <a:close/>
                </a:path>
              </a:pathLst>
            </a:custGeom>
            <a:gradFill flip="none" rotWithShape="1">
              <a:gsLst>
                <a:gs pos="75000">
                  <a:srgbClr val="3E7AAC"/>
                </a:gs>
                <a:gs pos="50000">
                  <a:srgbClr val="9A187A"/>
                </a:gs>
                <a:gs pos="25000">
                  <a:srgbClr val="BF5555"/>
                </a:gs>
                <a:gs pos="0">
                  <a:srgbClr val="EF5024"/>
                </a:gs>
                <a:gs pos="100000">
                  <a:srgbClr val="48A18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2035E538-72BF-1F66-87A0-DB49E9E2F180}"/>
                </a:ext>
              </a:extLst>
            </p:cNvPr>
            <p:cNvSpPr/>
            <p:nvPr/>
          </p:nvSpPr>
          <p:spPr>
            <a:xfrm>
              <a:off x="459141" y="4443664"/>
              <a:ext cx="11272294" cy="128336"/>
            </a:xfrm>
            <a:prstGeom prst="roundRect">
              <a:avLst/>
            </a:prstGeom>
            <a:solidFill>
              <a:srgbClr val="CBD1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7A5A6E2-0A3E-E04C-F859-5864CE894630}"/>
                </a:ext>
              </a:extLst>
            </p:cNvPr>
            <p:cNvSpPr/>
            <p:nvPr/>
          </p:nvSpPr>
          <p:spPr>
            <a:xfrm>
              <a:off x="1676400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676CE29-8B2D-286A-B1C2-B72393A9243A}"/>
                </a:ext>
              </a:extLst>
            </p:cNvPr>
            <p:cNvSpPr/>
            <p:nvPr/>
          </p:nvSpPr>
          <p:spPr>
            <a:xfrm>
              <a:off x="3799444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1B43D59-37BE-2D91-8D50-52E865920277}"/>
                </a:ext>
              </a:extLst>
            </p:cNvPr>
            <p:cNvSpPr/>
            <p:nvPr/>
          </p:nvSpPr>
          <p:spPr>
            <a:xfrm>
              <a:off x="5921067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BC7A390-C409-169C-4399-98BDF6B25668}"/>
                </a:ext>
              </a:extLst>
            </p:cNvPr>
            <p:cNvSpPr/>
            <p:nvPr/>
          </p:nvSpPr>
          <p:spPr>
            <a:xfrm>
              <a:off x="8055671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6688CF7-5B7E-B714-3CBB-74A495777218}"/>
                </a:ext>
              </a:extLst>
            </p:cNvPr>
            <p:cNvSpPr/>
            <p:nvPr/>
          </p:nvSpPr>
          <p:spPr>
            <a:xfrm>
              <a:off x="10171232" y="4340018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FCCCC0E-14DD-BCDD-1399-30DE9AC65904}"/>
                </a:ext>
              </a:extLst>
            </p:cNvPr>
            <p:cNvCxnSpPr>
              <a:cxnSpLocks/>
            </p:cNvCxnSpPr>
            <p:nvPr/>
          </p:nvCxnSpPr>
          <p:spPr>
            <a:xfrm>
              <a:off x="1844842" y="3943604"/>
              <a:ext cx="0" cy="564228"/>
            </a:xfrm>
            <a:prstGeom prst="line">
              <a:avLst/>
            </a:prstGeom>
            <a:ln w="38100">
              <a:solidFill>
                <a:srgbClr val="EF5024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E4E99E7-D252-2FFF-203D-4EE4F60E4F91}"/>
                </a:ext>
              </a:extLst>
            </p:cNvPr>
            <p:cNvCxnSpPr>
              <a:cxnSpLocks/>
            </p:cNvCxnSpPr>
            <p:nvPr/>
          </p:nvCxnSpPr>
          <p:spPr>
            <a:xfrm>
              <a:off x="3966465" y="3512626"/>
              <a:ext cx="0" cy="995206"/>
            </a:xfrm>
            <a:prstGeom prst="line">
              <a:avLst/>
            </a:prstGeom>
            <a:ln w="38100">
              <a:solidFill>
                <a:srgbClr val="BE524F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36A5B37-E555-0557-C171-14B3EC4A1DF5}"/>
                </a:ext>
              </a:extLst>
            </p:cNvPr>
            <p:cNvCxnSpPr>
              <a:cxnSpLocks/>
            </p:cNvCxnSpPr>
            <p:nvPr/>
          </p:nvCxnSpPr>
          <p:spPr>
            <a:xfrm>
              <a:off x="8224113" y="3491499"/>
              <a:ext cx="0" cy="1016333"/>
            </a:xfrm>
            <a:prstGeom prst="line">
              <a:avLst/>
            </a:prstGeom>
            <a:ln w="38100">
              <a:solidFill>
                <a:srgbClr val="3E7AAC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B0BA347-D74E-0F81-368F-8A32579C3904}"/>
                </a:ext>
              </a:extLst>
            </p:cNvPr>
            <p:cNvCxnSpPr>
              <a:cxnSpLocks/>
            </p:cNvCxnSpPr>
            <p:nvPr/>
          </p:nvCxnSpPr>
          <p:spPr>
            <a:xfrm>
              <a:off x="6095999" y="3943613"/>
              <a:ext cx="1" cy="564219"/>
            </a:xfrm>
            <a:prstGeom prst="line">
              <a:avLst/>
            </a:prstGeom>
            <a:ln w="38100">
              <a:solidFill>
                <a:srgbClr val="9A187A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33435CA-F8E2-BEA9-A9BD-6187B16C6245}"/>
                </a:ext>
              </a:extLst>
            </p:cNvPr>
            <p:cNvCxnSpPr>
              <a:cxnSpLocks/>
            </p:cNvCxnSpPr>
            <p:nvPr/>
          </p:nvCxnSpPr>
          <p:spPr>
            <a:xfrm>
              <a:off x="10339674" y="3943613"/>
              <a:ext cx="0" cy="564219"/>
            </a:xfrm>
            <a:prstGeom prst="line">
              <a:avLst/>
            </a:prstGeom>
            <a:ln w="38100">
              <a:solidFill>
                <a:srgbClr val="48A180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E225611-478C-48C1-A38A-C49DDB985676}"/>
                </a:ext>
              </a:extLst>
            </p:cNvPr>
            <p:cNvSpPr/>
            <p:nvPr/>
          </p:nvSpPr>
          <p:spPr>
            <a:xfrm>
              <a:off x="992870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B751B97-13A6-8DE8-2F89-A09D818000B0}"/>
                </a:ext>
              </a:extLst>
            </p:cNvPr>
            <p:cNvSpPr/>
            <p:nvPr/>
          </p:nvSpPr>
          <p:spPr>
            <a:xfrm>
              <a:off x="3121694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3BD8CCC-CF85-E477-08B1-0DDC5B7E8478}"/>
                </a:ext>
              </a:extLst>
            </p:cNvPr>
            <p:cNvSpPr/>
            <p:nvPr/>
          </p:nvSpPr>
          <p:spPr>
            <a:xfrm>
              <a:off x="5250518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46CE72A-668F-1E21-F466-4095744661D6}"/>
                </a:ext>
              </a:extLst>
            </p:cNvPr>
            <p:cNvSpPr/>
            <p:nvPr/>
          </p:nvSpPr>
          <p:spPr>
            <a:xfrm>
              <a:off x="7379342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233775E-EE5C-5373-18CA-AB58FD93D6A0}"/>
                </a:ext>
              </a:extLst>
            </p:cNvPr>
            <p:cNvSpPr/>
            <p:nvPr/>
          </p:nvSpPr>
          <p:spPr>
            <a:xfrm>
              <a:off x="9508165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BCCBDF7-E8A4-FA69-DD74-164F9B5735BE}"/>
                </a:ext>
              </a:extLst>
            </p:cNvPr>
            <p:cNvSpPr txBox="1"/>
            <p:nvPr/>
          </p:nvSpPr>
          <p:spPr>
            <a:xfrm rot="5400000">
              <a:off x="1452640" y="2064851"/>
              <a:ext cx="770020" cy="1165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EF5024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5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5873295-073F-57D9-6308-F9C89772F3E2}"/>
                </a:ext>
              </a:extLst>
            </p:cNvPr>
            <p:cNvSpPr txBox="1"/>
            <p:nvPr/>
          </p:nvSpPr>
          <p:spPr>
            <a:xfrm rot="5400000">
              <a:off x="3581456" y="2044875"/>
              <a:ext cx="770020" cy="1165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BE524F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F252F3A-7D54-9643-B305-1D5A47137F74}"/>
                </a:ext>
              </a:extLst>
            </p:cNvPr>
            <p:cNvSpPr txBox="1"/>
            <p:nvPr/>
          </p:nvSpPr>
          <p:spPr>
            <a:xfrm rot="5400000">
              <a:off x="5741099" y="2001628"/>
              <a:ext cx="770020" cy="1165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9A187A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11256FE-2AFA-E344-38E7-16A0EE04C7A0}"/>
                </a:ext>
              </a:extLst>
            </p:cNvPr>
            <p:cNvSpPr txBox="1"/>
            <p:nvPr/>
          </p:nvSpPr>
          <p:spPr>
            <a:xfrm rot="5400000">
              <a:off x="7839105" y="2049743"/>
              <a:ext cx="770020" cy="1165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3E7AAC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6ECFEC5-B1E0-906A-C4B2-509982912CA1}"/>
                </a:ext>
              </a:extLst>
            </p:cNvPr>
            <p:cNvSpPr txBox="1"/>
            <p:nvPr/>
          </p:nvSpPr>
          <p:spPr>
            <a:xfrm rot="5400000">
              <a:off x="9967926" y="2096933"/>
              <a:ext cx="770020" cy="1165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48A180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77596C8F-DE6E-F64B-3B1E-FE29CB2DE3E9}"/>
              </a:ext>
            </a:extLst>
          </p:cNvPr>
          <p:cNvSpPr txBox="1"/>
          <p:nvPr/>
        </p:nvSpPr>
        <p:spPr>
          <a:xfrm>
            <a:off x="4760511" y="5438438"/>
            <a:ext cx="1973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EF50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SAVING THE FACE CROPPED VIDEO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945361D-6F9A-5258-41F4-4DA31561B4AF}"/>
              </a:ext>
            </a:extLst>
          </p:cNvPr>
          <p:cNvSpPr txBox="1"/>
          <p:nvPr/>
        </p:nvSpPr>
        <p:spPr>
          <a:xfrm>
            <a:off x="4727457" y="4179415"/>
            <a:ext cx="1973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BE52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CREATING NEW FACE CROPPED VIDEO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7F61CD1-B37B-968E-D80A-C2335553C1A6}"/>
              </a:ext>
            </a:extLst>
          </p:cNvPr>
          <p:cNvSpPr txBox="1"/>
          <p:nvPr/>
        </p:nvSpPr>
        <p:spPr>
          <a:xfrm>
            <a:off x="4708510" y="3274716"/>
            <a:ext cx="19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9A187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CROPING FACE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47A5037-1576-1E56-3684-07F26CD05399}"/>
              </a:ext>
            </a:extLst>
          </p:cNvPr>
          <p:cNvSpPr txBox="1"/>
          <p:nvPr/>
        </p:nvSpPr>
        <p:spPr>
          <a:xfrm>
            <a:off x="4789308" y="2015693"/>
            <a:ext cx="19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3E7AA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FACE DETECTION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1B5E782-0972-C7C2-F72D-9E8D04509910}"/>
              </a:ext>
            </a:extLst>
          </p:cNvPr>
          <p:cNvSpPr txBox="1"/>
          <p:nvPr/>
        </p:nvSpPr>
        <p:spPr>
          <a:xfrm>
            <a:off x="4708511" y="694959"/>
            <a:ext cx="197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48A18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SPLIT VIDEO INTO FRAMES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C33939D7-419C-065C-9124-6344FFAB646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602" r="16072"/>
          <a:stretch/>
        </p:blipFill>
        <p:spPr>
          <a:xfrm>
            <a:off x="7653019" y="3301599"/>
            <a:ext cx="3723641" cy="904292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369B53D1-2BB9-88DD-8E6D-7916D87CF7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31" r="11024"/>
          <a:stretch/>
        </p:blipFill>
        <p:spPr>
          <a:xfrm>
            <a:off x="7653019" y="1849120"/>
            <a:ext cx="4180841" cy="904293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0CA7E00C-D35F-5747-546D-AEC2A48826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0" y="5196840"/>
            <a:ext cx="933450" cy="99441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12B03B7F-916B-1648-35B2-8400BBF8252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3044"/>
          <a:stretch/>
        </p:blipFill>
        <p:spPr>
          <a:xfrm>
            <a:off x="9209512" y="479406"/>
            <a:ext cx="629814" cy="65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3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EE0A933-14EF-4394-9904-4FB54AB90CCA}"/>
              </a:ext>
            </a:extLst>
          </p:cNvPr>
          <p:cNvSpPr/>
          <p:nvPr/>
        </p:nvSpPr>
        <p:spPr>
          <a:xfrm>
            <a:off x="1028700" y="1967266"/>
            <a:ext cx="2628900" cy="2547257"/>
          </a:xfrm>
          <a:prstGeom prst="roundRect">
            <a:avLst>
              <a:gd name="adj" fmla="val 135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Training Workflow</a:t>
            </a:r>
          </a:p>
        </p:txBody>
      </p:sp>
      <p:pic>
        <p:nvPicPr>
          <p:cNvPr id="7" name="Picture 6" descr="A diagram of a computer process&#10;&#10;Description automatically generated">
            <a:extLst>
              <a:ext uri="{FF2B5EF4-FFF2-40B4-BE49-F238E27FC236}">
                <a16:creationId xmlns:a16="http://schemas.microsoft.com/office/drawing/2014/main" id="{89B9BB28-FF19-CF28-E713-651018246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804" y="229290"/>
            <a:ext cx="6854571" cy="639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73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350">
            <a:extLst>
              <a:ext uri="{FF2B5EF4-FFF2-40B4-BE49-F238E27FC236}">
                <a16:creationId xmlns:a16="http://schemas.microsoft.com/office/drawing/2014/main" id="{03CCBABE-4445-120C-6369-601F604E96FB}"/>
              </a:ext>
            </a:extLst>
          </p:cNvPr>
          <p:cNvSpPr txBox="1"/>
          <p:nvPr/>
        </p:nvSpPr>
        <p:spPr>
          <a:xfrm>
            <a:off x="2007402" y="511095"/>
            <a:ext cx="81772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4000" b="1" dirty="0">
                <a:solidFill>
                  <a:srgbClr val="494949"/>
                </a:solidFill>
                <a:latin typeface="Poppins" pitchFamily="2" charset="77"/>
                <a:ea typeface="Lato Heavy" charset="0"/>
                <a:cs typeface="Poppins" pitchFamily="2" charset="77"/>
              </a:rPr>
              <a:t>Recommendations by Judges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37D091-B2A9-07EF-7CD5-62C8C9A29C4B}"/>
              </a:ext>
            </a:extLst>
          </p:cNvPr>
          <p:cNvGrpSpPr/>
          <p:nvPr/>
        </p:nvGrpSpPr>
        <p:grpSpPr>
          <a:xfrm>
            <a:off x="3544570" y="2136775"/>
            <a:ext cx="5102860" cy="3696791"/>
            <a:chOff x="5384800" y="5416550"/>
            <a:chExt cx="1382713" cy="1001713"/>
          </a:xfrm>
        </p:grpSpPr>
        <p:sp>
          <p:nvSpPr>
            <p:cNvPr id="4" name="Freeform 86">
              <a:extLst>
                <a:ext uri="{FF2B5EF4-FFF2-40B4-BE49-F238E27FC236}">
                  <a16:creationId xmlns:a16="http://schemas.microsoft.com/office/drawing/2014/main" id="{CD18DD00-BA46-8711-EB03-EC596138D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2350" y="5895975"/>
              <a:ext cx="61913" cy="50800"/>
            </a:xfrm>
            <a:custGeom>
              <a:avLst/>
              <a:gdLst>
                <a:gd name="T0" fmla="*/ 106 w 170"/>
                <a:gd name="T1" fmla="*/ 0 h 141"/>
                <a:gd name="T2" fmla="*/ 106 w 170"/>
                <a:gd name="T3" fmla="*/ 0 h 141"/>
                <a:gd name="T4" fmla="*/ 0 w 170"/>
                <a:gd name="T5" fmla="*/ 55 h 141"/>
                <a:gd name="T6" fmla="*/ 0 w 170"/>
                <a:gd name="T7" fmla="*/ 55 h 141"/>
                <a:gd name="T8" fmla="*/ 34 w 170"/>
                <a:gd name="T9" fmla="*/ 123 h 141"/>
                <a:gd name="T10" fmla="*/ 34 w 170"/>
                <a:gd name="T11" fmla="*/ 123 h 141"/>
                <a:gd name="T12" fmla="*/ 144 w 170"/>
                <a:gd name="T13" fmla="*/ 117 h 141"/>
                <a:gd name="T14" fmla="*/ 144 w 170"/>
                <a:gd name="T15" fmla="*/ 117 h 141"/>
                <a:gd name="T16" fmla="*/ 106 w 170"/>
                <a:gd name="T1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141">
                  <a:moveTo>
                    <a:pt x="106" y="0"/>
                  </a:moveTo>
                  <a:lnTo>
                    <a:pt x="106" y="0"/>
                  </a:lnTo>
                  <a:cubicBezTo>
                    <a:pt x="74" y="3"/>
                    <a:pt x="0" y="22"/>
                    <a:pt x="0" y="55"/>
                  </a:cubicBezTo>
                  <a:lnTo>
                    <a:pt x="0" y="55"/>
                  </a:lnTo>
                  <a:cubicBezTo>
                    <a:pt x="0" y="89"/>
                    <a:pt x="23" y="125"/>
                    <a:pt x="34" y="123"/>
                  </a:cubicBezTo>
                  <a:lnTo>
                    <a:pt x="34" y="123"/>
                  </a:lnTo>
                  <a:cubicBezTo>
                    <a:pt x="45" y="123"/>
                    <a:pt x="116" y="140"/>
                    <a:pt x="144" y="117"/>
                  </a:cubicBezTo>
                  <a:lnTo>
                    <a:pt x="144" y="117"/>
                  </a:lnTo>
                  <a:cubicBezTo>
                    <a:pt x="169" y="94"/>
                    <a:pt x="106" y="0"/>
                    <a:pt x="106" y="0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5" name="Freeform 87">
              <a:extLst>
                <a:ext uri="{FF2B5EF4-FFF2-40B4-BE49-F238E27FC236}">
                  <a16:creationId xmlns:a16="http://schemas.microsoft.com/office/drawing/2014/main" id="{A5793404-F9BC-85A6-0AE0-592024DD14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7925" y="5557838"/>
              <a:ext cx="441325" cy="538162"/>
            </a:xfrm>
            <a:custGeom>
              <a:avLst/>
              <a:gdLst>
                <a:gd name="T0" fmla="*/ 1225 w 1226"/>
                <a:gd name="T1" fmla="*/ 747 h 1497"/>
                <a:gd name="T2" fmla="*/ 1225 w 1226"/>
                <a:gd name="T3" fmla="*/ 747 h 1497"/>
                <a:gd name="T4" fmla="*/ 614 w 1226"/>
                <a:gd name="T5" fmla="*/ 1496 h 1497"/>
                <a:gd name="T6" fmla="*/ 614 w 1226"/>
                <a:gd name="T7" fmla="*/ 1496 h 1497"/>
                <a:gd name="T8" fmla="*/ 0 w 1226"/>
                <a:gd name="T9" fmla="*/ 747 h 1497"/>
                <a:gd name="T10" fmla="*/ 0 w 1226"/>
                <a:gd name="T11" fmla="*/ 747 h 1497"/>
                <a:gd name="T12" fmla="*/ 614 w 1226"/>
                <a:gd name="T13" fmla="*/ 0 h 1497"/>
                <a:gd name="T14" fmla="*/ 614 w 1226"/>
                <a:gd name="T15" fmla="*/ 0 h 1497"/>
                <a:gd name="T16" fmla="*/ 1225 w 1226"/>
                <a:gd name="T17" fmla="*/ 747 h 1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6" h="1497">
                  <a:moveTo>
                    <a:pt x="1225" y="747"/>
                  </a:moveTo>
                  <a:lnTo>
                    <a:pt x="1225" y="747"/>
                  </a:lnTo>
                  <a:cubicBezTo>
                    <a:pt x="1225" y="1160"/>
                    <a:pt x="952" y="1496"/>
                    <a:pt x="614" y="1496"/>
                  </a:cubicBezTo>
                  <a:lnTo>
                    <a:pt x="614" y="1496"/>
                  </a:lnTo>
                  <a:cubicBezTo>
                    <a:pt x="275" y="1496"/>
                    <a:pt x="0" y="1160"/>
                    <a:pt x="0" y="747"/>
                  </a:cubicBezTo>
                  <a:lnTo>
                    <a:pt x="0" y="747"/>
                  </a:lnTo>
                  <a:cubicBezTo>
                    <a:pt x="0" y="334"/>
                    <a:pt x="275" y="0"/>
                    <a:pt x="614" y="0"/>
                  </a:cubicBezTo>
                  <a:lnTo>
                    <a:pt x="614" y="0"/>
                  </a:lnTo>
                  <a:cubicBezTo>
                    <a:pt x="952" y="0"/>
                    <a:pt x="1225" y="334"/>
                    <a:pt x="1225" y="747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6" name="Freeform 88">
              <a:extLst>
                <a:ext uri="{FF2B5EF4-FFF2-40B4-BE49-F238E27FC236}">
                  <a16:creationId xmlns:a16="http://schemas.microsoft.com/office/drawing/2014/main" id="{BAA4E61F-B1D7-BFE0-0AE2-9A98155BD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5563" y="6338888"/>
              <a:ext cx="147637" cy="79375"/>
            </a:xfrm>
            <a:custGeom>
              <a:avLst/>
              <a:gdLst>
                <a:gd name="T0" fmla="*/ 409 w 410"/>
                <a:gd name="T1" fmla="*/ 218 h 219"/>
                <a:gd name="T2" fmla="*/ 409 w 410"/>
                <a:gd name="T3" fmla="*/ 218 h 219"/>
                <a:gd name="T4" fmla="*/ 409 w 410"/>
                <a:gd name="T5" fmla="*/ 204 h 219"/>
                <a:gd name="T6" fmla="*/ 409 w 410"/>
                <a:gd name="T7" fmla="*/ 204 h 219"/>
                <a:gd name="T8" fmla="*/ 206 w 410"/>
                <a:gd name="T9" fmla="*/ 0 h 219"/>
                <a:gd name="T10" fmla="*/ 206 w 410"/>
                <a:gd name="T11" fmla="*/ 0 h 219"/>
                <a:gd name="T12" fmla="*/ 0 w 410"/>
                <a:gd name="T13" fmla="*/ 204 h 219"/>
                <a:gd name="T14" fmla="*/ 0 w 410"/>
                <a:gd name="T15" fmla="*/ 204 h 219"/>
                <a:gd name="T16" fmla="*/ 0 w 410"/>
                <a:gd name="T17" fmla="*/ 218 h 219"/>
                <a:gd name="T18" fmla="*/ 409 w 410"/>
                <a:gd name="T19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0" h="219">
                  <a:moveTo>
                    <a:pt x="409" y="218"/>
                  </a:moveTo>
                  <a:lnTo>
                    <a:pt x="409" y="218"/>
                  </a:lnTo>
                  <a:cubicBezTo>
                    <a:pt x="409" y="214"/>
                    <a:pt x="409" y="208"/>
                    <a:pt x="409" y="204"/>
                  </a:cubicBezTo>
                  <a:lnTo>
                    <a:pt x="409" y="204"/>
                  </a:lnTo>
                  <a:cubicBezTo>
                    <a:pt x="409" y="91"/>
                    <a:pt x="318" y="0"/>
                    <a:pt x="206" y="0"/>
                  </a:cubicBezTo>
                  <a:lnTo>
                    <a:pt x="206" y="0"/>
                  </a:lnTo>
                  <a:cubicBezTo>
                    <a:pt x="92" y="0"/>
                    <a:pt x="0" y="91"/>
                    <a:pt x="0" y="204"/>
                  </a:cubicBezTo>
                  <a:lnTo>
                    <a:pt x="0" y="204"/>
                  </a:lnTo>
                  <a:cubicBezTo>
                    <a:pt x="0" y="208"/>
                    <a:pt x="0" y="214"/>
                    <a:pt x="0" y="218"/>
                  </a:cubicBezTo>
                  <a:lnTo>
                    <a:pt x="409" y="21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7" name="Freeform 89">
              <a:extLst>
                <a:ext uri="{FF2B5EF4-FFF2-40B4-BE49-F238E27FC236}">
                  <a16:creationId xmlns:a16="http://schemas.microsoft.com/office/drawing/2014/main" id="{B253F1FA-4443-BBF5-90B7-D1DB13850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9063" y="5940425"/>
              <a:ext cx="12700" cy="477838"/>
            </a:xfrm>
            <a:custGeom>
              <a:avLst/>
              <a:gdLst>
                <a:gd name="T0" fmla="*/ 0 w 37"/>
                <a:gd name="T1" fmla="*/ 0 h 1326"/>
                <a:gd name="T2" fmla="*/ 36 w 37"/>
                <a:gd name="T3" fmla="*/ 0 h 1326"/>
                <a:gd name="T4" fmla="*/ 36 w 37"/>
                <a:gd name="T5" fmla="*/ 1325 h 1326"/>
                <a:gd name="T6" fmla="*/ 0 w 37"/>
                <a:gd name="T7" fmla="*/ 1325 h 1326"/>
                <a:gd name="T8" fmla="*/ 0 w 37"/>
                <a:gd name="T9" fmla="*/ 0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326">
                  <a:moveTo>
                    <a:pt x="0" y="0"/>
                  </a:moveTo>
                  <a:lnTo>
                    <a:pt x="36" y="0"/>
                  </a:lnTo>
                  <a:lnTo>
                    <a:pt x="36" y="1325"/>
                  </a:lnTo>
                  <a:lnTo>
                    <a:pt x="0" y="1325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8" name="Freeform 90">
              <a:extLst>
                <a:ext uri="{FF2B5EF4-FFF2-40B4-BE49-F238E27FC236}">
                  <a16:creationId xmlns:a16="http://schemas.microsoft.com/office/drawing/2014/main" id="{678CD1F4-21F6-A063-AB6B-07E3051C6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8725" y="5978525"/>
              <a:ext cx="341313" cy="152400"/>
            </a:xfrm>
            <a:custGeom>
              <a:avLst/>
              <a:gdLst>
                <a:gd name="T0" fmla="*/ 948 w 949"/>
                <a:gd name="T1" fmla="*/ 311 h 422"/>
                <a:gd name="T2" fmla="*/ 948 w 949"/>
                <a:gd name="T3" fmla="*/ 311 h 422"/>
                <a:gd name="T4" fmla="*/ 836 w 949"/>
                <a:gd name="T5" fmla="*/ 421 h 422"/>
                <a:gd name="T6" fmla="*/ 110 w 949"/>
                <a:gd name="T7" fmla="*/ 421 h 422"/>
                <a:gd name="T8" fmla="*/ 110 w 949"/>
                <a:gd name="T9" fmla="*/ 421 h 422"/>
                <a:gd name="T10" fmla="*/ 0 w 949"/>
                <a:gd name="T11" fmla="*/ 311 h 422"/>
                <a:gd name="T12" fmla="*/ 0 w 949"/>
                <a:gd name="T13" fmla="*/ 110 h 422"/>
                <a:gd name="T14" fmla="*/ 0 w 949"/>
                <a:gd name="T15" fmla="*/ 110 h 422"/>
                <a:gd name="T16" fmla="*/ 110 w 949"/>
                <a:gd name="T17" fmla="*/ 0 h 422"/>
                <a:gd name="T18" fmla="*/ 836 w 949"/>
                <a:gd name="T19" fmla="*/ 0 h 422"/>
                <a:gd name="T20" fmla="*/ 836 w 949"/>
                <a:gd name="T21" fmla="*/ 0 h 422"/>
                <a:gd name="T22" fmla="*/ 948 w 949"/>
                <a:gd name="T23" fmla="*/ 110 h 422"/>
                <a:gd name="T24" fmla="*/ 948 w 949"/>
                <a:gd name="T25" fmla="*/ 31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9" h="422">
                  <a:moveTo>
                    <a:pt x="948" y="311"/>
                  </a:moveTo>
                  <a:lnTo>
                    <a:pt x="948" y="311"/>
                  </a:lnTo>
                  <a:cubicBezTo>
                    <a:pt x="948" y="370"/>
                    <a:pt x="897" y="421"/>
                    <a:pt x="836" y="421"/>
                  </a:cubicBezTo>
                  <a:lnTo>
                    <a:pt x="110" y="421"/>
                  </a:lnTo>
                  <a:lnTo>
                    <a:pt x="110" y="421"/>
                  </a:lnTo>
                  <a:cubicBezTo>
                    <a:pt x="50" y="421"/>
                    <a:pt x="0" y="370"/>
                    <a:pt x="0" y="311"/>
                  </a:cubicBezTo>
                  <a:lnTo>
                    <a:pt x="0" y="110"/>
                  </a:lnTo>
                  <a:lnTo>
                    <a:pt x="0" y="110"/>
                  </a:lnTo>
                  <a:cubicBezTo>
                    <a:pt x="0" y="51"/>
                    <a:pt x="50" y="0"/>
                    <a:pt x="110" y="0"/>
                  </a:cubicBezTo>
                  <a:lnTo>
                    <a:pt x="836" y="0"/>
                  </a:lnTo>
                  <a:lnTo>
                    <a:pt x="836" y="0"/>
                  </a:lnTo>
                  <a:cubicBezTo>
                    <a:pt x="897" y="0"/>
                    <a:pt x="948" y="49"/>
                    <a:pt x="948" y="110"/>
                  </a:cubicBezTo>
                  <a:lnTo>
                    <a:pt x="948" y="31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9" name="Freeform 91">
              <a:extLst>
                <a:ext uri="{FF2B5EF4-FFF2-40B4-BE49-F238E27FC236}">
                  <a16:creationId xmlns:a16="http://schemas.microsoft.com/office/drawing/2014/main" id="{393D8C3F-FFC1-EB70-1744-9C6EDC749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1100" y="5989638"/>
              <a:ext cx="314325" cy="107950"/>
            </a:xfrm>
            <a:custGeom>
              <a:avLst/>
              <a:gdLst>
                <a:gd name="T0" fmla="*/ 165 w 871"/>
                <a:gd name="T1" fmla="*/ 0 h 301"/>
                <a:gd name="T2" fmla="*/ 870 w 871"/>
                <a:gd name="T3" fmla="*/ 0 h 301"/>
                <a:gd name="T4" fmla="*/ 870 w 871"/>
                <a:gd name="T5" fmla="*/ 169 h 301"/>
                <a:gd name="T6" fmla="*/ 870 w 871"/>
                <a:gd name="T7" fmla="*/ 169 h 301"/>
                <a:gd name="T8" fmla="*/ 720 w 871"/>
                <a:gd name="T9" fmla="*/ 300 h 301"/>
                <a:gd name="T10" fmla="*/ 182 w 871"/>
                <a:gd name="T11" fmla="*/ 300 h 301"/>
                <a:gd name="T12" fmla="*/ 182 w 871"/>
                <a:gd name="T13" fmla="*/ 300 h 301"/>
                <a:gd name="T14" fmla="*/ 0 w 871"/>
                <a:gd name="T15" fmla="*/ 169 h 301"/>
                <a:gd name="T16" fmla="*/ 0 w 871"/>
                <a:gd name="T17" fmla="*/ 165 h 301"/>
                <a:gd name="T18" fmla="*/ 0 w 871"/>
                <a:gd name="T19" fmla="*/ 165 h 301"/>
                <a:gd name="T20" fmla="*/ 165 w 871"/>
                <a:gd name="T21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71" h="301">
                  <a:moveTo>
                    <a:pt x="165" y="0"/>
                  </a:moveTo>
                  <a:lnTo>
                    <a:pt x="870" y="0"/>
                  </a:lnTo>
                  <a:lnTo>
                    <a:pt x="870" y="169"/>
                  </a:lnTo>
                  <a:lnTo>
                    <a:pt x="870" y="169"/>
                  </a:lnTo>
                  <a:cubicBezTo>
                    <a:pt x="870" y="260"/>
                    <a:pt x="813" y="300"/>
                    <a:pt x="720" y="300"/>
                  </a:cubicBezTo>
                  <a:lnTo>
                    <a:pt x="182" y="300"/>
                  </a:lnTo>
                  <a:lnTo>
                    <a:pt x="182" y="300"/>
                  </a:lnTo>
                  <a:cubicBezTo>
                    <a:pt x="91" y="300"/>
                    <a:pt x="0" y="260"/>
                    <a:pt x="0" y="169"/>
                  </a:cubicBezTo>
                  <a:lnTo>
                    <a:pt x="0" y="165"/>
                  </a:lnTo>
                  <a:lnTo>
                    <a:pt x="0" y="165"/>
                  </a:lnTo>
                  <a:cubicBezTo>
                    <a:pt x="0" y="74"/>
                    <a:pt x="74" y="0"/>
                    <a:pt x="165" y="0"/>
                  </a:cubicBez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10" name="Freeform 92">
              <a:extLst>
                <a:ext uri="{FF2B5EF4-FFF2-40B4-BE49-F238E27FC236}">
                  <a16:creationId xmlns:a16="http://schemas.microsoft.com/office/drawing/2014/main" id="{BDB429F7-6DEA-49DF-A022-9970BAA12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9525" y="5662613"/>
              <a:ext cx="239713" cy="327025"/>
            </a:xfrm>
            <a:custGeom>
              <a:avLst/>
              <a:gdLst>
                <a:gd name="T0" fmla="*/ 597 w 668"/>
                <a:gd name="T1" fmla="*/ 908 h 909"/>
                <a:gd name="T2" fmla="*/ 72 w 668"/>
                <a:gd name="T3" fmla="*/ 908 h 909"/>
                <a:gd name="T4" fmla="*/ 7 w 668"/>
                <a:gd name="T5" fmla="*/ 129 h 909"/>
                <a:gd name="T6" fmla="*/ 7 w 668"/>
                <a:gd name="T7" fmla="*/ 129 h 909"/>
                <a:gd name="T8" fmla="*/ 125 w 668"/>
                <a:gd name="T9" fmla="*/ 0 h 909"/>
                <a:gd name="T10" fmla="*/ 542 w 668"/>
                <a:gd name="T11" fmla="*/ 0 h 909"/>
                <a:gd name="T12" fmla="*/ 542 w 668"/>
                <a:gd name="T13" fmla="*/ 0 h 909"/>
                <a:gd name="T14" fmla="*/ 663 w 668"/>
                <a:gd name="T15" fmla="*/ 129 h 909"/>
                <a:gd name="T16" fmla="*/ 597 w 668"/>
                <a:gd name="T17" fmla="*/ 908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8" h="909">
                  <a:moveTo>
                    <a:pt x="597" y="908"/>
                  </a:moveTo>
                  <a:lnTo>
                    <a:pt x="72" y="908"/>
                  </a:lnTo>
                  <a:lnTo>
                    <a:pt x="7" y="129"/>
                  </a:lnTo>
                  <a:lnTo>
                    <a:pt x="7" y="129"/>
                  </a:lnTo>
                  <a:cubicBezTo>
                    <a:pt x="0" y="61"/>
                    <a:pt x="55" y="0"/>
                    <a:pt x="125" y="0"/>
                  </a:cubicBezTo>
                  <a:lnTo>
                    <a:pt x="542" y="0"/>
                  </a:lnTo>
                  <a:lnTo>
                    <a:pt x="542" y="0"/>
                  </a:lnTo>
                  <a:cubicBezTo>
                    <a:pt x="612" y="0"/>
                    <a:pt x="667" y="61"/>
                    <a:pt x="663" y="129"/>
                  </a:cubicBezTo>
                  <a:lnTo>
                    <a:pt x="597" y="908"/>
                  </a:lnTo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11" name="Freeform 93">
              <a:extLst>
                <a:ext uri="{FF2B5EF4-FFF2-40B4-BE49-F238E27FC236}">
                  <a16:creationId xmlns:a16="http://schemas.microsoft.com/office/drawing/2014/main" id="{9757D3FD-FDD6-D04B-6200-C52698821E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5250" y="5607050"/>
              <a:ext cx="61913" cy="73025"/>
            </a:xfrm>
            <a:custGeom>
              <a:avLst/>
              <a:gdLst>
                <a:gd name="T0" fmla="*/ 127 w 174"/>
                <a:gd name="T1" fmla="*/ 203 h 204"/>
                <a:gd name="T2" fmla="*/ 46 w 174"/>
                <a:gd name="T3" fmla="*/ 203 h 204"/>
                <a:gd name="T4" fmla="*/ 46 w 174"/>
                <a:gd name="T5" fmla="*/ 203 h 204"/>
                <a:gd name="T6" fmla="*/ 0 w 174"/>
                <a:gd name="T7" fmla="*/ 153 h 204"/>
                <a:gd name="T8" fmla="*/ 0 w 174"/>
                <a:gd name="T9" fmla="*/ 51 h 204"/>
                <a:gd name="T10" fmla="*/ 0 w 174"/>
                <a:gd name="T11" fmla="*/ 51 h 204"/>
                <a:gd name="T12" fmla="*/ 46 w 174"/>
                <a:gd name="T13" fmla="*/ 0 h 204"/>
                <a:gd name="T14" fmla="*/ 127 w 174"/>
                <a:gd name="T15" fmla="*/ 0 h 204"/>
                <a:gd name="T16" fmla="*/ 127 w 174"/>
                <a:gd name="T17" fmla="*/ 0 h 204"/>
                <a:gd name="T18" fmla="*/ 173 w 174"/>
                <a:gd name="T19" fmla="*/ 51 h 204"/>
                <a:gd name="T20" fmla="*/ 173 w 174"/>
                <a:gd name="T21" fmla="*/ 153 h 204"/>
                <a:gd name="T22" fmla="*/ 173 w 174"/>
                <a:gd name="T23" fmla="*/ 153 h 204"/>
                <a:gd name="T24" fmla="*/ 127 w 174"/>
                <a:gd name="T25" fmla="*/ 203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4" h="204">
                  <a:moveTo>
                    <a:pt x="127" y="203"/>
                  </a:moveTo>
                  <a:lnTo>
                    <a:pt x="46" y="203"/>
                  </a:lnTo>
                  <a:lnTo>
                    <a:pt x="46" y="203"/>
                  </a:lnTo>
                  <a:cubicBezTo>
                    <a:pt x="21" y="203"/>
                    <a:pt x="0" y="180"/>
                    <a:pt x="0" y="153"/>
                  </a:cubicBezTo>
                  <a:lnTo>
                    <a:pt x="0" y="51"/>
                  </a:lnTo>
                  <a:lnTo>
                    <a:pt x="0" y="51"/>
                  </a:lnTo>
                  <a:cubicBezTo>
                    <a:pt x="0" y="23"/>
                    <a:pt x="21" y="0"/>
                    <a:pt x="46" y="0"/>
                  </a:cubicBezTo>
                  <a:lnTo>
                    <a:pt x="127" y="0"/>
                  </a:lnTo>
                  <a:lnTo>
                    <a:pt x="127" y="0"/>
                  </a:lnTo>
                  <a:cubicBezTo>
                    <a:pt x="152" y="0"/>
                    <a:pt x="173" y="23"/>
                    <a:pt x="173" y="51"/>
                  </a:cubicBezTo>
                  <a:lnTo>
                    <a:pt x="173" y="153"/>
                  </a:lnTo>
                  <a:lnTo>
                    <a:pt x="173" y="153"/>
                  </a:lnTo>
                  <a:cubicBezTo>
                    <a:pt x="173" y="180"/>
                    <a:pt x="152" y="203"/>
                    <a:pt x="127" y="203"/>
                  </a:cubicBez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12" name="Freeform 94">
              <a:extLst>
                <a:ext uri="{FF2B5EF4-FFF2-40B4-BE49-F238E27FC236}">
                  <a16:creationId xmlns:a16="http://schemas.microsoft.com/office/drawing/2014/main" id="{4C641137-D760-1AAD-4A96-2C4481FBC0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4113" y="6024563"/>
              <a:ext cx="125412" cy="360362"/>
            </a:xfrm>
            <a:custGeom>
              <a:avLst/>
              <a:gdLst>
                <a:gd name="T0" fmla="*/ 83 w 348"/>
                <a:gd name="T1" fmla="*/ 47 h 1000"/>
                <a:gd name="T2" fmla="*/ 0 w 348"/>
                <a:gd name="T3" fmla="*/ 999 h 1000"/>
                <a:gd name="T4" fmla="*/ 127 w 348"/>
                <a:gd name="T5" fmla="*/ 999 h 1000"/>
                <a:gd name="T6" fmla="*/ 127 w 348"/>
                <a:gd name="T7" fmla="*/ 999 h 1000"/>
                <a:gd name="T8" fmla="*/ 326 w 348"/>
                <a:gd name="T9" fmla="*/ 224 h 1000"/>
                <a:gd name="T10" fmla="*/ 326 w 348"/>
                <a:gd name="T11" fmla="*/ 224 h 1000"/>
                <a:gd name="T12" fmla="*/ 224 w 348"/>
                <a:gd name="T13" fmla="*/ 0 h 1000"/>
                <a:gd name="T14" fmla="*/ 83 w 348"/>
                <a:gd name="T15" fmla="*/ 47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8" h="1000">
                  <a:moveTo>
                    <a:pt x="83" y="47"/>
                  </a:moveTo>
                  <a:lnTo>
                    <a:pt x="0" y="999"/>
                  </a:lnTo>
                  <a:lnTo>
                    <a:pt x="127" y="999"/>
                  </a:lnTo>
                  <a:lnTo>
                    <a:pt x="127" y="999"/>
                  </a:lnTo>
                  <a:cubicBezTo>
                    <a:pt x="127" y="999"/>
                    <a:pt x="307" y="428"/>
                    <a:pt x="326" y="224"/>
                  </a:cubicBezTo>
                  <a:lnTo>
                    <a:pt x="326" y="224"/>
                  </a:lnTo>
                  <a:cubicBezTo>
                    <a:pt x="347" y="19"/>
                    <a:pt x="224" y="0"/>
                    <a:pt x="224" y="0"/>
                  </a:cubicBezTo>
                  <a:lnTo>
                    <a:pt x="83" y="47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13" name="Freeform 95">
              <a:extLst>
                <a:ext uri="{FF2B5EF4-FFF2-40B4-BE49-F238E27FC236}">
                  <a16:creationId xmlns:a16="http://schemas.microsoft.com/office/drawing/2014/main" id="{61D83203-DE65-4510-F8A9-24AC291FE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8575" y="6013450"/>
              <a:ext cx="128588" cy="369888"/>
            </a:xfrm>
            <a:custGeom>
              <a:avLst/>
              <a:gdLst>
                <a:gd name="T0" fmla="*/ 87 w 357"/>
                <a:gd name="T1" fmla="*/ 61 h 1027"/>
                <a:gd name="T2" fmla="*/ 0 w 357"/>
                <a:gd name="T3" fmla="*/ 1026 h 1027"/>
                <a:gd name="T4" fmla="*/ 129 w 357"/>
                <a:gd name="T5" fmla="*/ 1026 h 1027"/>
                <a:gd name="T6" fmla="*/ 129 w 357"/>
                <a:gd name="T7" fmla="*/ 1026 h 1027"/>
                <a:gd name="T8" fmla="*/ 337 w 357"/>
                <a:gd name="T9" fmla="*/ 203 h 1027"/>
                <a:gd name="T10" fmla="*/ 337 w 357"/>
                <a:gd name="T11" fmla="*/ 203 h 1027"/>
                <a:gd name="T12" fmla="*/ 225 w 357"/>
                <a:gd name="T13" fmla="*/ 27 h 1027"/>
                <a:gd name="T14" fmla="*/ 87 w 357"/>
                <a:gd name="T15" fmla="*/ 61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7" h="1027">
                  <a:moveTo>
                    <a:pt x="87" y="61"/>
                  </a:moveTo>
                  <a:lnTo>
                    <a:pt x="0" y="1026"/>
                  </a:lnTo>
                  <a:lnTo>
                    <a:pt x="129" y="1026"/>
                  </a:lnTo>
                  <a:lnTo>
                    <a:pt x="129" y="1026"/>
                  </a:lnTo>
                  <a:cubicBezTo>
                    <a:pt x="129" y="1026"/>
                    <a:pt x="316" y="408"/>
                    <a:pt x="337" y="203"/>
                  </a:cubicBezTo>
                  <a:lnTo>
                    <a:pt x="337" y="203"/>
                  </a:lnTo>
                  <a:cubicBezTo>
                    <a:pt x="356" y="0"/>
                    <a:pt x="225" y="27"/>
                    <a:pt x="225" y="27"/>
                  </a:cubicBezTo>
                  <a:lnTo>
                    <a:pt x="87" y="61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14" name="Freeform 96">
              <a:extLst>
                <a:ext uri="{FF2B5EF4-FFF2-40B4-BE49-F238E27FC236}">
                  <a16:creationId xmlns:a16="http://schemas.microsoft.com/office/drawing/2014/main" id="{333DC349-B711-12E0-EC96-7C35291E7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0138" y="6383338"/>
              <a:ext cx="100012" cy="34925"/>
            </a:xfrm>
            <a:custGeom>
              <a:avLst/>
              <a:gdLst>
                <a:gd name="T0" fmla="*/ 150 w 276"/>
                <a:gd name="T1" fmla="*/ 0 h 96"/>
                <a:gd name="T2" fmla="*/ 275 w 276"/>
                <a:gd name="T3" fmla="*/ 0 h 96"/>
                <a:gd name="T4" fmla="*/ 275 w 276"/>
                <a:gd name="T5" fmla="*/ 95 h 96"/>
                <a:gd name="T6" fmla="*/ 23 w 276"/>
                <a:gd name="T7" fmla="*/ 95 h 96"/>
                <a:gd name="T8" fmla="*/ 23 w 276"/>
                <a:gd name="T9" fmla="*/ 95 h 96"/>
                <a:gd name="T10" fmla="*/ 15 w 276"/>
                <a:gd name="T11" fmla="*/ 51 h 96"/>
                <a:gd name="T12" fmla="*/ 150 w 276"/>
                <a:gd name="T1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96">
                  <a:moveTo>
                    <a:pt x="150" y="0"/>
                  </a:moveTo>
                  <a:lnTo>
                    <a:pt x="275" y="0"/>
                  </a:lnTo>
                  <a:lnTo>
                    <a:pt x="275" y="95"/>
                  </a:lnTo>
                  <a:lnTo>
                    <a:pt x="23" y="95"/>
                  </a:lnTo>
                  <a:lnTo>
                    <a:pt x="23" y="95"/>
                  </a:lnTo>
                  <a:cubicBezTo>
                    <a:pt x="6" y="95"/>
                    <a:pt x="0" y="57"/>
                    <a:pt x="15" y="51"/>
                  </a:cubicBezTo>
                  <a:lnTo>
                    <a:pt x="150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15" name="Freeform 97">
              <a:extLst>
                <a:ext uri="{FF2B5EF4-FFF2-40B4-BE49-F238E27FC236}">
                  <a16:creationId xmlns:a16="http://schemas.microsoft.com/office/drawing/2014/main" id="{ADC4F635-24A5-0388-0290-BACF5E979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4600" y="6383338"/>
              <a:ext cx="100013" cy="34925"/>
            </a:xfrm>
            <a:custGeom>
              <a:avLst/>
              <a:gdLst>
                <a:gd name="T0" fmla="*/ 150 w 276"/>
                <a:gd name="T1" fmla="*/ 0 h 96"/>
                <a:gd name="T2" fmla="*/ 275 w 276"/>
                <a:gd name="T3" fmla="*/ 0 h 96"/>
                <a:gd name="T4" fmla="*/ 275 w 276"/>
                <a:gd name="T5" fmla="*/ 95 h 96"/>
                <a:gd name="T6" fmla="*/ 23 w 276"/>
                <a:gd name="T7" fmla="*/ 95 h 96"/>
                <a:gd name="T8" fmla="*/ 23 w 276"/>
                <a:gd name="T9" fmla="*/ 95 h 96"/>
                <a:gd name="T10" fmla="*/ 15 w 276"/>
                <a:gd name="T11" fmla="*/ 51 h 96"/>
                <a:gd name="T12" fmla="*/ 150 w 276"/>
                <a:gd name="T1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96">
                  <a:moveTo>
                    <a:pt x="150" y="0"/>
                  </a:moveTo>
                  <a:lnTo>
                    <a:pt x="275" y="0"/>
                  </a:lnTo>
                  <a:lnTo>
                    <a:pt x="275" y="95"/>
                  </a:lnTo>
                  <a:lnTo>
                    <a:pt x="23" y="95"/>
                  </a:lnTo>
                  <a:lnTo>
                    <a:pt x="23" y="95"/>
                  </a:lnTo>
                  <a:cubicBezTo>
                    <a:pt x="6" y="95"/>
                    <a:pt x="0" y="57"/>
                    <a:pt x="15" y="51"/>
                  </a:cubicBezTo>
                  <a:lnTo>
                    <a:pt x="150" y="0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16" name="Freeform 98">
              <a:extLst>
                <a:ext uri="{FF2B5EF4-FFF2-40B4-BE49-F238E27FC236}">
                  <a16:creationId xmlns:a16="http://schemas.microsoft.com/office/drawing/2014/main" id="{64A44CA0-84B0-C292-5C3E-568AECE879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6875" y="5557838"/>
              <a:ext cx="441325" cy="538162"/>
            </a:xfrm>
            <a:custGeom>
              <a:avLst/>
              <a:gdLst>
                <a:gd name="T0" fmla="*/ 1226 w 1227"/>
                <a:gd name="T1" fmla="*/ 747 h 1497"/>
                <a:gd name="T2" fmla="*/ 1226 w 1227"/>
                <a:gd name="T3" fmla="*/ 747 h 1497"/>
                <a:gd name="T4" fmla="*/ 612 w 1227"/>
                <a:gd name="T5" fmla="*/ 1496 h 1497"/>
                <a:gd name="T6" fmla="*/ 612 w 1227"/>
                <a:gd name="T7" fmla="*/ 1496 h 1497"/>
                <a:gd name="T8" fmla="*/ 0 w 1227"/>
                <a:gd name="T9" fmla="*/ 747 h 1497"/>
                <a:gd name="T10" fmla="*/ 0 w 1227"/>
                <a:gd name="T11" fmla="*/ 747 h 1497"/>
                <a:gd name="T12" fmla="*/ 612 w 1227"/>
                <a:gd name="T13" fmla="*/ 0 h 1497"/>
                <a:gd name="T14" fmla="*/ 612 w 1227"/>
                <a:gd name="T15" fmla="*/ 0 h 1497"/>
                <a:gd name="T16" fmla="*/ 1226 w 1227"/>
                <a:gd name="T17" fmla="*/ 747 h 1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7" h="1497">
                  <a:moveTo>
                    <a:pt x="1226" y="747"/>
                  </a:moveTo>
                  <a:lnTo>
                    <a:pt x="1226" y="747"/>
                  </a:lnTo>
                  <a:cubicBezTo>
                    <a:pt x="1226" y="1160"/>
                    <a:pt x="951" y="1496"/>
                    <a:pt x="612" y="1496"/>
                  </a:cubicBezTo>
                  <a:lnTo>
                    <a:pt x="612" y="1496"/>
                  </a:lnTo>
                  <a:cubicBezTo>
                    <a:pt x="276" y="1496"/>
                    <a:pt x="0" y="1160"/>
                    <a:pt x="0" y="747"/>
                  </a:cubicBezTo>
                  <a:lnTo>
                    <a:pt x="0" y="747"/>
                  </a:lnTo>
                  <a:cubicBezTo>
                    <a:pt x="0" y="334"/>
                    <a:pt x="276" y="0"/>
                    <a:pt x="612" y="0"/>
                  </a:cubicBezTo>
                  <a:lnTo>
                    <a:pt x="612" y="0"/>
                  </a:lnTo>
                  <a:cubicBezTo>
                    <a:pt x="951" y="0"/>
                    <a:pt x="1226" y="334"/>
                    <a:pt x="1226" y="74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17" name="Freeform 99">
              <a:extLst>
                <a:ext uri="{FF2B5EF4-FFF2-40B4-BE49-F238E27FC236}">
                  <a16:creationId xmlns:a16="http://schemas.microsoft.com/office/drawing/2014/main" id="{9D5089DC-1959-B909-54E6-FA852EAD91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7100" y="5895975"/>
              <a:ext cx="61913" cy="50800"/>
            </a:xfrm>
            <a:custGeom>
              <a:avLst/>
              <a:gdLst>
                <a:gd name="T0" fmla="*/ 65 w 172"/>
                <a:gd name="T1" fmla="*/ 0 h 141"/>
                <a:gd name="T2" fmla="*/ 65 w 172"/>
                <a:gd name="T3" fmla="*/ 0 h 141"/>
                <a:gd name="T4" fmla="*/ 171 w 172"/>
                <a:gd name="T5" fmla="*/ 55 h 141"/>
                <a:gd name="T6" fmla="*/ 171 w 172"/>
                <a:gd name="T7" fmla="*/ 55 h 141"/>
                <a:gd name="T8" fmla="*/ 137 w 172"/>
                <a:gd name="T9" fmla="*/ 123 h 141"/>
                <a:gd name="T10" fmla="*/ 137 w 172"/>
                <a:gd name="T11" fmla="*/ 123 h 141"/>
                <a:gd name="T12" fmla="*/ 27 w 172"/>
                <a:gd name="T13" fmla="*/ 117 h 141"/>
                <a:gd name="T14" fmla="*/ 27 w 172"/>
                <a:gd name="T15" fmla="*/ 117 h 141"/>
                <a:gd name="T16" fmla="*/ 65 w 172"/>
                <a:gd name="T1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41">
                  <a:moveTo>
                    <a:pt x="65" y="0"/>
                  </a:moveTo>
                  <a:lnTo>
                    <a:pt x="65" y="0"/>
                  </a:lnTo>
                  <a:cubicBezTo>
                    <a:pt x="97" y="3"/>
                    <a:pt x="171" y="22"/>
                    <a:pt x="171" y="55"/>
                  </a:cubicBezTo>
                  <a:lnTo>
                    <a:pt x="171" y="55"/>
                  </a:lnTo>
                  <a:cubicBezTo>
                    <a:pt x="171" y="89"/>
                    <a:pt x="148" y="125"/>
                    <a:pt x="137" y="123"/>
                  </a:cubicBezTo>
                  <a:lnTo>
                    <a:pt x="137" y="123"/>
                  </a:lnTo>
                  <a:cubicBezTo>
                    <a:pt x="127" y="123"/>
                    <a:pt x="55" y="140"/>
                    <a:pt x="27" y="117"/>
                  </a:cubicBezTo>
                  <a:lnTo>
                    <a:pt x="27" y="117"/>
                  </a:lnTo>
                  <a:cubicBezTo>
                    <a:pt x="0" y="94"/>
                    <a:pt x="65" y="0"/>
                    <a:pt x="65" y="0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18" name="Freeform 100">
              <a:extLst>
                <a:ext uri="{FF2B5EF4-FFF2-40B4-BE49-F238E27FC236}">
                  <a16:creationId xmlns:a16="http://schemas.microsoft.com/office/drawing/2014/main" id="{5951B260-92F9-3974-70BE-73859505F0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1988" y="5651500"/>
              <a:ext cx="295275" cy="287338"/>
            </a:xfrm>
            <a:custGeom>
              <a:avLst/>
              <a:gdLst>
                <a:gd name="T0" fmla="*/ 118 w 822"/>
                <a:gd name="T1" fmla="*/ 83 h 797"/>
                <a:gd name="T2" fmla="*/ 118 w 822"/>
                <a:gd name="T3" fmla="*/ 83 h 797"/>
                <a:gd name="T4" fmla="*/ 271 w 822"/>
                <a:gd name="T5" fmla="*/ 699 h 797"/>
                <a:gd name="T6" fmla="*/ 271 w 822"/>
                <a:gd name="T7" fmla="*/ 699 h 797"/>
                <a:gd name="T8" fmla="*/ 766 w 822"/>
                <a:gd name="T9" fmla="*/ 794 h 797"/>
                <a:gd name="T10" fmla="*/ 766 w 822"/>
                <a:gd name="T11" fmla="*/ 794 h 797"/>
                <a:gd name="T12" fmla="*/ 802 w 822"/>
                <a:gd name="T13" fmla="*/ 671 h 797"/>
                <a:gd name="T14" fmla="*/ 802 w 822"/>
                <a:gd name="T15" fmla="*/ 671 h 797"/>
                <a:gd name="T16" fmla="*/ 387 w 822"/>
                <a:gd name="T17" fmla="*/ 580 h 797"/>
                <a:gd name="T18" fmla="*/ 387 w 822"/>
                <a:gd name="T19" fmla="*/ 580 h 797"/>
                <a:gd name="T20" fmla="*/ 118 w 822"/>
                <a:gd name="T2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2" h="797">
                  <a:moveTo>
                    <a:pt x="118" y="83"/>
                  </a:moveTo>
                  <a:lnTo>
                    <a:pt x="118" y="83"/>
                  </a:lnTo>
                  <a:cubicBezTo>
                    <a:pt x="0" y="169"/>
                    <a:pt x="228" y="673"/>
                    <a:pt x="271" y="699"/>
                  </a:cubicBezTo>
                  <a:lnTo>
                    <a:pt x="271" y="699"/>
                  </a:lnTo>
                  <a:cubicBezTo>
                    <a:pt x="313" y="724"/>
                    <a:pt x="732" y="796"/>
                    <a:pt x="766" y="794"/>
                  </a:cubicBezTo>
                  <a:lnTo>
                    <a:pt x="766" y="794"/>
                  </a:lnTo>
                  <a:cubicBezTo>
                    <a:pt x="800" y="790"/>
                    <a:pt x="821" y="680"/>
                    <a:pt x="802" y="671"/>
                  </a:cubicBezTo>
                  <a:lnTo>
                    <a:pt x="802" y="671"/>
                  </a:lnTo>
                  <a:cubicBezTo>
                    <a:pt x="783" y="663"/>
                    <a:pt x="410" y="610"/>
                    <a:pt x="387" y="580"/>
                  </a:cubicBezTo>
                  <a:lnTo>
                    <a:pt x="387" y="580"/>
                  </a:lnTo>
                  <a:cubicBezTo>
                    <a:pt x="366" y="548"/>
                    <a:pt x="226" y="0"/>
                    <a:pt x="118" y="83"/>
                  </a:cubicBezTo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19" name="Freeform 101">
              <a:extLst>
                <a:ext uri="{FF2B5EF4-FFF2-40B4-BE49-F238E27FC236}">
                  <a16:creationId xmlns:a16="http://schemas.microsoft.com/office/drawing/2014/main" id="{6DC7A969-49F9-DE9B-FF5F-34B5C2764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4513" y="6338888"/>
              <a:ext cx="146050" cy="79375"/>
            </a:xfrm>
            <a:custGeom>
              <a:avLst/>
              <a:gdLst>
                <a:gd name="T0" fmla="*/ 0 w 407"/>
                <a:gd name="T1" fmla="*/ 218 h 219"/>
                <a:gd name="T2" fmla="*/ 0 w 407"/>
                <a:gd name="T3" fmla="*/ 218 h 219"/>
                <a:gd name="T4" fmla="*/ 0 w 407"/>
                <a:gd name="T5" fmla="*/ 204 h 219"/>
                <a:gd name="T6" fmla="*/ 0 w 407"/>
                <a:gd name="T7" fmla="*/ 204 h 219"/>
                <a:gd name="T8" fmla="*/ 203 w 407"/>
                <a:gd name="T9" fmla="*/ 0 h 219"/>
                <a:gd name="T10" fmla="*/ 203 w 407"/>
                <a:gd name="T11" fmla="*/ 0 h 219"/>
                <a:gd name="T12" fmla="*/ 406 w 407"/>
                <a:gd name="T13" fmla="*/ 204 h 219"/>
                <a:gd name="T14" fmla="*/ 406 w 407"/>
                <a:gd name="T15" fmla="*/ 204 h 219"/>
                <a:gd name="T16" fmla="*/ 406 w 407"/>
                <a:gd name="T17" fmla="*/ 218 h 219"/>
                <a:gd name="T18" fmla="*/ 0 w 407"/>
                <a:gd name="T19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7" h="219">
                  <a:moveTo>
                    <a:pt x="0" y="218"/>
                  </a:moveTo>
                  <a:lnTo>
                    <a:pt x="0" y="218"/>
                  </a:lnTo>
                  <a:cubicBezTo>
                    <a:pt x="0" y="214"/>
                    <a:pt x="0" y="208"/>
                    <a:pt x="0" y="204"/>
                  </a:cubicBezTo>
                  <a:lnTo>
                    <a:pt x="0" y="204"/>
                  </a:lnTo>
                  <a:cubicBezTo>
                    <a:pt x="0" y="91"/>
                    <a:pt x="91" y="0"/>
                    <a:pt x="203" y="0"/>
                  </a:cubicBezTo>
                  <a:lnTo>
                    <a:pt x="203" y="0"/>
                  </a:lnTo>
                  <a:cubicBezTo>
                    <a:pt x="315" y="0"/>
                    <a:pt x="406" y="91"/>
                    <a:pt x="406" y="204"/>
                  </a:cubicBezTo>
                  <a:lnTo>
                    <a:pt x="406" y="204"/>
                  </a:lnTo>
                  <a:cubicBezTo>
                    <a:pt x="406" y="208"/>
                    <a:pt x="406" y="214"/>
                    <a:pt x="406" y="218"/>
                  </a:cubicBezTo>
                  <a:lnTo>
                    <a:pt x="0" y="218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20" name="Freeform 102">
              <a:extLst>
                <a:ext uri="{FF2B5EF4-FFF2-40B4-BE49-F238E27FC236}">
                  <a16:creationId xmlns:a16="http://schemas.microsoft.com/office/drawing/2014/main" id="{39A13ED8-AA4B-4100-EFE4-B82B1A5EA0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5950" y="5940425"/>
              <a:ext cx="12700" cy="477838"/>
            </a:xfrm>
            <a:custGeom>
              <a:avLst/>
              <a:gdLst>
                <a:gd name="T0" fmla="*/ 0 w 37"/>
                <a:gd name="T1" fmla="*/ 0 h 1326"/>
                <a:gd name="T2" fmla="*/ 36 w 37"/>
                <a:gd name="T3" fmla="*/ 0 h 1326"/>
                <a:gd name="T4" fmla="*/ 36 w 37"/>
                <a:gd name="T5" fmla="*/ 1325 h 1326"/>
                <a:gd name="T6" fmla="*/ 0 w 37"/>
                <a:gd name="T7" fmla="*/ 1325 h 1326"/>
                <a:gd name="T8" fmla="*/ 0 w 37"/>
                <a:gd name="T9" fmla="*/ 0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326">
                  <a:moveTo>
                    <a:pt x="0" y="0"/>
                  </a:moveTo>
                  <a:lnTo>
                    <a:pt x="36" y="0"/>
                  </a:lnTo>
                  <a:lnTo>
                    <a:pt x="36" y="1325"/>
                  </a:lnTo>
                  <a:lnTo>
                    <a:pt x="0" y="1325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21" name="Freeform 103">
              <a:extLst>
                <a:ext uri="{FF2B5EF4-FFF2-40B4-BE49-F238E27FC236}">
                  <a16:creationId xmlns:a16="http://schemas.microsoft.com/office/drawing/2014/main" id="{EF81B464-5C79-9CF4-C5AB-FEFDA1D976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7675" y="5978525"/>
              <a:ext cx="341313" cy="152400"/>
            </a:xfrm>
            <a:custGeom>
              <a:avLst/>
              <a:gdLst>
                <a:gd name="T0" fmla="*/ 0 w 947"/>
                <a:gd name="T1" fmla="*/ 311 h 422"/>
                <a:gd name="T2" fmla="*/ 0 w 947"/>
                <a:gd name="T3" fmla="*/ 311 h 422"/>
                <a:gd name="T4" fmla="*/ 110 w 947"/>
                <a:gd name="T5" fmla="*/ 421 h 422"/>
                <a:gd name="T6" fmla="*/ 836 w 947"/>
                <a:gd name="T7" fmla="*/ 421 h 422"/>
                <a:gd name="T8" fmla="*/ 836 w 947"/>
                <a:gd name="T9" fmla="*/ 421 h 422"/>
                <a:gd name="T10" fmla="*/ 946 w 947"/>
                <a:gd name="T11" fmla="*/ 311 h 422"/>
                <a:gd name="T12" fmla="*/ 946 w 947"/>
                <a:gd name="T13" fmla="*/ 110 h 422"/>
                <a:gd name="T14" fmla="*/ 946 w 947"/>
                <a:gd name="T15" fmla="*/ 110 h 422"/>
                <a:gd name="T16" fmla="*/ 836 w 947"/>
                <a:gd name="T17" fmla="*/ 0 h 422"/>
                <a:gd name="T18" fmla="*/ 110 w 947"/>
                <a:gd name="T19" fmla="*/ 0 h 422"/>
                <a:gd name="T20" fmla="*/ 110 w 947"/>
                <a:gd name="T21" fmla="*/ 0 h 422"/>
                <a:gd name="T22" fmla="*/ 0 w 947"/>
                <a:gd name="T23" fmla="*/ 110 h 422"/>
                <a:gd name="T24" fmla="*/ 0 w 947"/>
                <a:gd name="T25" fmla="*/ 311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7" h="422">
                  <a:moveTo>
                    <a:pt x="0" y="311"/>
                  </a:moveTo>
                  <a:lnTo>
                    <a:pt x="0" y="311"/>
                  </a:lnTo>
                  <a:cubicBezTo>
                    <a:pt x="0" y="370"/>
                    <a:pt x="49" y="421"/>
                    <a:pt x="110" y="421"/>
                  </a:cubicBezTo>
                  <a:lnTo>
                    <a:pt x="836" y="421"/>
                  </a:lnTo>
                  <a:lnTo>
                    <a:pt x="836" y="421"/>
                  </a:lnTo>
                  <a:cubicBezTo>
                    <a:pt x="897" y="421"/>
                    <a:pt x="946" y="370"/>
                    <a:pt x="946" y="311"/>
                  </a:cubicBezTo>
                  <a:lnTo>
                    <a:pt x="946" y="110"/>
                  </a:lnTo>
                  <a:lnTo>
                    <a:pt x="946" y="110"/>
                  </a:lnTo>
                  <a:cubicBezTo>
                    <a:pt x="946" y="51"/>
                    <a:pt x="897" y="0"/>
                    <a:pt x="836" y="0"/>
                  </a:cubicBezTo>
                  <a:lnTo>
                    <a:pt x="110" y="0"/>
                  </a:lnTo>
                  <a:lnTo>
                    <a:pt x="110" y="0"/>
                  </a:lnTo>
                  <a:cubicBezTo>
                    <a:pt x="49" y="0"/>
                    <a:pt x="0" y="49"/>
                    <a:pt x="0" y="110"/>
                  </a:cubicBezTo>
                  <a:lnTo>
                    <a:pt x="0" y="31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22" name="Freeform 104">
              <a:extLst>
                <a:ext uri="{FF2B5EF4-FFF2-40B4-BE49-F238E27FC236}">
                  <a16:creationId xmlns:a16="http://schemas.microsoft.com/office/drawing/2014/main" id="{12CA348E-6D12-EDEC-EF48-A00CB89DE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2288" y="5989638"/>
              <a:ext cx="312737" cy="120650"/>
            </a:xfrm>
            <a:custGeom>
              <a:avLst/>
              <a:gdLst>
                <a:gd name="T0" fmla="*/ 702 w 868"/>
                <a:gd name="T1" fmla="*/ 0 h 335"/>
                <a:gd name="T2" fmla="*/ 0 w 868"/>
                <a:gd name="T3" fmla="*/ 0 h 335"/>
                <a:gd name="T4" fmla="*/ 0 w 868"/>
                <a:gd name="T5" fmla="*/ 169 h 335"/>
                <a:gd name="T6" fmla="*/ 0 w 868"/>
                <a:gd name="T7" fmla="*/ 169 h 335"/>
                <a:gd name="T8" fmla="*/ 165 w 868"/>
                <a:gd name="T9" fmla="*/ 334 h 335"/>
                <a:gd name="T10" fmla="*/ 702 w 868"/>
                <a:gd name="T11" fmla="*/ 334 h 335"/>
                <a:gd name="T12" fmla="*/ 702 w 868"/>
                <a:gd name="T13" fmla="*/ 334 h 335"/>
                <a:gd name="T14" fmla="*/ 867 w 868"/>
                <a:gd name="T15" fmla="*/ 169 h 335"/>
                <a:gd name="T16" fmla="*/ 867 w 868"/>
                <a:gd name="T17" fmla="*/ 165 h 335"/>
                <a:gd name="T18" fmla="*/ 867 w 868"/>
                <a:gd name="T19" fmla="*/ 165 h 335"/>
                <a:gd name="T20" fmla="*/ 702 w 868"/>
                <a:gd name="T21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8" h="335">
                  <a:moveTo>
                    <a:pt x="702" y="0"/>
                  </a:moveTo>
                  <a:lnTo>
                    <a:pt x="0" y="0"/>
                  </a:lnTo>
                  <a:lnTo>
                    <a:pt x="0" y="169"/>
                  </a:lnTo>
                  <a:lnTo>
                    <a:pt x="0" y="169"/>
                  </a:lnTo>
                  <a:cubicBezTo>
                    <a:pt x="0" y="260"/>
                    <a:pt x="74" y="334"/>
                    <a:pt x="165" y="334"/>
                  </a:cubicBezTo>
                  <a:lnTo>
                    <a:pt x="702" y="334"/>
                  </a:lnTo>
                  <a:lnTo>
                    <a:pt x="702" y="334"/>
                  </a:lnTo>
                  <a:cubicBezTo>
                    <a:pt x="793" y="334"/>
                    <a:pt x="867" y="260"/>
                    <a:pt x="867" y="169"/>
                  </a:cubicBezTo>
                  <a:lnTo>
                    <a:pt x="867" y="165"/>
                  </a:lnTo>
                  <a:lnTo>
                    <a:pt x="867" y="165"/>
                  </a:lnTo>
                  <a:cubicBezTo>
                    <a:pt x="867" y="74"/>
                    <a:pt x="793" y="0"/>
                    <a:pt x="702" y="0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23" name="Freeform 105">
              <a:extLst>
                <a:ext uri="{FF2B5EF4-FFF2-40B4-BE49-F238E27FC236}">
                  <a16:creationId xmlns:a16="http://schemas.microsoft.com/office/drawing/2014/main" id="{A3D1BBB3-73CA-0F76-1799-611665259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6888" y="5662613"/>
              <a:ext cx="241300" cy="327025"/>
            </a:xfrm>
            <a:custGeom>
              <a:avLst/>
              <a:gdLst>
                <a:gd name="T0" fmla="*/ 72 w 669"/>
                <a:gd name="T1" fmla="*/ 908 h 909"/>
                <a:gd name="T2" fmla="*/ 597 w 669"/>
                <a:gd name="T3" fmla="*/ 908 h 909"/>
                <a:gd name="T4" fmla="*/ 662 w 669"/>
                <a:gd name="T5" fmla="*/ 129 h 909"/>
                <a:gd name="T6" fmla="*/ 662 w 669"/>
                <a:gd name="T7" fmla="*/ 129 h 909"/>
                <a:gd name="T8" fmla="*/ 544 w 669"/>
                <a:gd name="T9" fmla="*/ 0 h 909"/>
                <a:gd name="T10" fmla="*/ 124 w 669"/>
                <a:gd name="T11" fmla="*/ 0 h 909"/>
                <a:gd name="T12" fmla="*/ 124 w 669"/>
                <a:gd name="T13" fmla="*/ 0 h 909"/>
                <a:gd name="T14" fmla="*/ 6 w 669"/>
                <a:gd name="T15" fmla="*/ 129 h 909"/>
                <a:gd name="T16" fmla="*/ 72 w 669"/>
                <a:gd name="T17" fmla="*/ 908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9" h="909">
                  <a:moveTo>
                    <a:pt x="72" y="908"/>
                  </a:moveTo>
                  <a:lnTo>
                    <a:pt x="597" y="908"/>
                  </a:lnTo>
                  <a:lnTo>
                    <a:pt x="662" y="129"/>
                  </a:lnTo>
                  <a:lnTo>
                    <a:pt x="662" y="129"/>
                  </a:lnTo>
                  <a:cubicBezTo>
                    <a:pt x="668" y="61"/>
                    <a:pt x="613" y="0"/>
                    <a:pt x="544" y="0"/>
                  </a:cubicBezTo>
                  <a:lnTo>
                    <a:pt x="124" y="0"/>
                  </a:lnTo>
                  <a:lnTo>
                    <a:pt x="124" y="0"/>
                  </a:lnTo>
                  <a:cubicBezTo>
                    <a:pt x="55" y="0"/>
                    <a:pt x="0" y="61"/>
                    <a:pt x="6" y="129"/>
                  </a:cubicBezTo>
                  <a:lnTo>
                    <a:pt x="72" y="908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24" name="Freeform 106">
              <a:extLst>
                <a:ext uri="{FF2B5EF4-FFF2-40B4-BE49-F238E27FC236}">
                  <a16:creationId xmlns:a16="http://schemas.microsoft.com/office/drawing/2014/main" id="{ECEF6A17-2F5D-EA82-7929-104444D98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8963" y="5607050"/>
              <a:ext cx="61912" cy="73025"/>
            </a:xfrm>
            <a:custGeom>
              <a:avLst/>
              <a:gdLst>
                <a:gd name="T0" fmla="*/ 46 w 174"/>
                <a:gd name="T1" fmla="*/ 203 h 204"/>
                <a:gd name="T2" fmla="*/ 129 w 174"/>
                <a:gd name="T3" fmla="*/ 203 h 204"/>
                <a:gd name="T4" fmla="*/ 129 w 174"/>
                <a:gd name="T5" fmla="*/ 203 h 204"/>
                <a:gd name="T6" fmla="*/ 173 w 174"/>
                <a:gd name="T7" fmla="*/ 153 h 204"/>
                <a:gd name="T8" fmla="*/ 173 w 174"/>
                <a:gd name="T9" fmla="*/ 51 h 204"/>
                <a:gd name="T10" fmla="*/ 173 w 174"/>
                <a:gd name="T11" fmla="*/ 51 h 204"/>
                <a:gd name="T12" fmla="*/ 129 w 174"/>
                <a:gd name="T13" fmla="*/ 0 h 204"/>
                <a:gd name="T14" fmla="*/ 46 w 174"/>
                <a:gd name="T15" fmla="*/ 0 h 204"/>
                <a:gd name="T16" fmla="*/ 46 w 174"/>
                <a:gd name="T17" fmla="*/ 0 h 204"/>
                <a:gd name="T18" fmla="*/ 0 w 174"/>
                <a:gd name="T19" fmla="*/ 51 h 204"/>
                <a:gd name="T20" fmla="*/ 0 w 174"/>
                <a:gd name="T21" fmla="*/ 153 h 204"/>
                <a:gd name="T22" fmla="*/ 0 w 174"/>
                <a:gd name="T23" fmla="*/ 153 h 204"/>
                <a:gd name="T24" fmla="*/ 46 w 174"/>
                <a:gd name="T25" fmla="*/ 203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4" h="204">
                  <a:moveTo>
                    <a:pt x="46" y="203"/>
                  </a:moveTo>
                  <a:lnTo>
                    <a:pt x="129" y="203"/>
                  </a:lnTo>
                  <a:lnTo>
                    <a:pt x="129" y="203"/>
                  </a:lnTo>
                  <a:cubicBezTo>
                    <a:pt x="154" y="203"/>
                    <a:pt x="173" y="180"/>
                    <a:pt x="173" y="153"/>
                  </a:cubicBezTo>
                  <a:lnTo>
                    <a:pt x="173" y="51"/>
                  </a:lnTo>
                  <a:lnTo>
                    <a:pt x="173" y="51"/>
                  </a:lnTo>
                  <a:cubicBezTo>
                    <a:pt x="173" y="23"/>
                    <a:pt x="154" y="0"/>
                    <a:pt x="129" y="0"/>
                  </a:cubicBezTo>
                  <a:lnTo>
                    <a:pt x="46" y="0"/>
                  </a:lnTo>
                  <a:lnTo>
                    <a:pt x="46" y="0"/>
                  </a:lnTo>
                  <a:cubicBezTo>
                    <a:pt x="21" y="0"/>
                    <a:pt x="0" y="23"/>
                    <a:pt x="0" y="51"/>
                  </a:cubicBezTo>
                  <a:lnTo>
                    <a:pt x="0" y="153"/>
                  </a:lnTo>
                  <a:lnTo>
                    <a:pt x="0" y="153"/>
                  </a:lnTo>
                  <a:cubicBezTo>
                    <a:pt x="2" y="180"/>
                    <a:pt x="21" y="203"/>
                    <a:pt x="46" y="203"/>
                  </a:cubicBezTo>
                </a:path>
              </a:pathLst>
            </a:custGeom>
            <a:solidFill>
              <a:srgbClr val="F7958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25" name="Freeform 107">
              <a:extLst>
                <a:ext uri="{FF2B5EF4-FFF2-40B4-BE49-F238E27FC236}">
                  <a16:creationId xmlns:a16="http://schemas.microsoft.com/office/drawing/2014/main" id="{0874D1B2-BBC0-CA95-2675-F25A95B82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2925" y="5470525"/>
              <a:ext cx="158750" cy="174625"/>
            </a:xfrm>
            <a:custGeom>
              <a:avLst/>
              <a:gdLst>
                <a:gd name="T0" fmla="*/ 410 w 443"/>
                <a:gd name="T1" fmla="*/ 375 h 486"/>
                <a:gd name="T2" fmla="*/ 410 w 443"/>
                <a:gd name="T3" fmla="*/ 375 h 486"/>
                <a:gd name="T4" fmla="*/ 173 w 443"/>
                <a:gd name="T5" fmla="*/ 437 h 486"/>
                <a:gd name="T6" fmla="*/ 173 w 443"/>
                <a:gd name="T7" fmla="*/ 437 h 486"/>
                <a:gd name="T8" fmla="*/ 33 w 443"/>
                <a:gd name="T9" fmla="*/ 176 h 486"/>
                <a:gd name="T10" fmla="*/ 33 w 443"/>
                <a:gd name="T11" fmla="*/ 176 h 486"/>
                <a:gd name="T12" fmla="*/ 292 w 443"/>
                <a:gd name="T13" fmla="*/ 34 h 486"/>
                <a:gd name="T14" fmla="*/ 292 w 443"/>
                <a:gd name="T15" fmla="*/ 34 h 486"/>
                <a:gd name="T16" fmla="*/ 410 w 443"/>
                <a:gd name="T17" fmla="*/ 375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3" h="486">
                  <a:moveTo>
                    <a:pt x="410" y="375"/>
                  </a:moveTo>
                  <a:lnTo>
                    <a:pt x="410" y="375"/>
                  </a:lnTo>
                  <a:cubicBezTo>
                    <a:pt x="376" y="485"/>
                    <a:pt x="285" y="468"/>
                    <a:pt x="173" y="437"/>
                  </a:cubicBezTo>
                  <a:lnTo>
                    <a:pt x="173" y="437"/>
                  </a:lnTo>
                  <a:cubicBezTo>
                    <a:pt x="63" y="403"/>
                    <a:pt x="0" y="286"/>
                    <a:pt x="33" y="176"/>
                  </a:cubicBezTo>
                  <a:lnTo>
                    <a:pt x="33" y="176"/>
                  </a:lnTo>
                  <a:cubicBezTo>
                    <a:pt x="65" y="64"/>
                    <a:pt x="182" y="0"/>
                    <a:pt x="292" y="34"/>
                  </a:cubicBezTo>
                  <a:lnTo>
                    <a:pt x="292" y="34"/>
                  </a:lnTo>
                  <a:cubicBezTo>
                    <a:pt x="404" y="66"/>
                    <a:pt x="442" y="263"/>
                    <a:pt x="410" y="375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26" name="Freeform 108">
              <a:extLst>
                <a:ext uri="{FF2B5EF4-FFF2-40B4-BE49-F238E27FC236}">
                  <a16:creationId xmlns:a16="http://schemas.microsoft.com/office/drawing/2014/main" id="{1036EEF6-6646-C977-FB16-D8914B8976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5463" y="5459413"/>
              <a:ext cx="249237" cy="158750"/>
            </a:xfrm>
            <a:custGeom>
              <a:avLst/>
              <a:gdLst>
                <a:gd name="T0" fmla="*/ 227 w 693"/>
                <a:gd name="T1" fmla="*/ 171 h 439"/>
                <a:gd name="T2" fmla="*/ 227 w 693"/>
                <a:gd name="T3" fmla="*/ 171 h 439"/>
                <a:gd name="T4" fmla="*/ 216 w 693"/>
                <a:gd name="T5" fmla="*/ 245 h 439"/>
                <a:gd name="T6" fmla="*/ 216 w 693"/>
                <a:gd name="T7" fmla="*/ 245 h 439"/>
                <a:gd name="T8" fmla="*/ 140 w 693"/>
                <a:gd name="T9" fmla="*/ 264 h 439"/>
                <a:gd name="T10" fmla="*/ 140 w 693"/>
                <a:gd name="T11" fmla="*/ 264 h 439"/>
                <a:gd name="T12" fmla="*/ 176 w 693"/>
                <a:gd name="T13" fmla="*/ 345 h 439"/>
                <a:gd name="T14" fmla="*/ 176 w 693"/>
                <a:gd name="T15" fmla="*/ 345 h 439"/>
                <a:gd name="T16" fmla="*/ 106 w 693"/>
                <a:gd name="T17" fmla="*/ 423 h 439"/>
                <a:gd name="T18" fmla="*/ 106 w 693"/>
                <a:gd name="T19" fmla="*/ 423 h 439"/>
                <a:gd name="T20" fmla="*/ 40 w 693"/>
                <a:gd name="T21" fmla="*/ 150 h 439"/>
                <a:gd name="T22" fmla="*/ 40 w 693"/>
                <a:gd name="T23" fmla="*/ 150 h 439"/>
                <a:gd name="T24" fmla="*/ 258 w 693"/>
                <a:gd name="T25" fmla="*/ 6 h 439"/>
                <a:gd name="T26" fmla="*/ 258 w 693"/>
                <a:gd name="T27" fmla="*/ 6 h 439"/>
                <a:gd name="T28" fmla="*/ 692 w 693"/>
                <a:gd name="T29" fmla="*/ 127 h 439"/>
                <a:gd name="T30" fmla="*/ 227 w 693"/>
                <a:gd name="T31" fmla="*/ 171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93" h="439">
                  <a:moveTo>
                    <a:pt x="227" y="171"/>
                  </a:moveTo>
                  <a:lnTo>
                    <a:pt x="227" y="171"/>
                  </a:lnTo>
                  <a:cubicBezTo>
                    <a:pt x="227" y="171"/>
                    <a:pt x="227" y="245"/>
                    <a:pt x="216" y="245"/>
                  </a:cubicBezTo>
                  <a:lnTo>
                    <a:pt x="216" y="245"/>
                  </a:lnTo>
                  <a:cubicBezTo>
                    <a:pt x="205" y="245"/>
                    <a:pt x="167" y="228"/>
                    <a:pt x="140" y="264"/>
                  </a:cubicBezTo>
                  <a:lnTo>
                    <a:pt x="140" y="264"/>
                  </a:lnTo>
                  <a:cubicBezTo>
                    <a:pt x="112" y="300"/>
                    <a:pt x="142" y="336"/>
                    <a:pt x="176" y="345"/>
                  </a:cubicBezTo>
                  <a:lnTo>
                    <a:pt x="176" y="345"/>
                  </a:lnTo>
                  <a:cubicBezTo>
                    <a:pt x="210" y="351"/>
                    <a:pt x="186" y="438"/>
                    <a:pt x="106" y="423"/>
                  </a:cubicBezTo>
                  <a:lnTo>
                    <a:pt x="106" y="423"/>
                  </a:lnTo>
                  <a:cubicBezTo>
                    <a:pt x="28" y="408"/>
                    <a:pt x="0" y="222"/>
                    <a:pt x="40" y="150"/>
                  </a:cubicBezTo>
                  <a:lnTo>
                    <a:pt x="40" y="150"/>
                  </a:lnTo>
                  <a:cubicBezTo>
                    <a:pt x="80" y="78"/>
                    <a:pt x="212" y="0"/>
                    <a:pt x="258" y="6"/>
                  </a:cubicBezTo>
                  <a:lnTo>
                    <a:pt x="258" y="6"/>
                  </a:lnTo>
                  <a:cubicBezTo>
                    <a:pt x="303" y="10"/>
                    <a:pt x="692" y="127"/>
                    <a:pt x="692" y="127"/>
                  </a:cubicBezTo>
                  <a:lnTo>
                    <a:pt x="227" y="171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27" name="Freeform 109">
              <a:extLst>
                <a:ext uri="{FF2B5EF4-FFF2-40B4-BE49-F238E27FC236}">
                  <a16:creationId xmlns:a16="http://schemas.microsoft.com/office/drawing/2014/main" id="{30DED717-9204-9CA2-1BC4-D0ADDA8B0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8663" y="6010275"/>
              <a:ext cx="133350" cy="373063"/>
            </a:xfrm>
            <a:custGeom>
              <a:avLst/>
              <a:gdLst>
                <a:gd name="T0" fmla="*/ 286 w 372"/>
                <a:gd name="T1" fmla="*/ 70 h 1036"/>
                <a:gd name="T2" fmla="*/ 371 w 372"/>
                <a:gd name="T3" fmla="*/ 1035 h 1036"/>
                <a:gd name="T4" fmla="*/ 244 w 372"/>
                <a:gd name="T5" fmla="*/ 1035 h 1036"/>
                <a:gd name="T6" fmla="*/ 244 w 372"/>
                <a:gd name="T7" fmla="*/ 1035 h 1036"/>
                <a:gd name="T8" fmla="*/ 19 w 372"/>
                <a:gd name="T9" fmla="*/ 203 h 1036"/>
                <a:gd name="T10" fmla="*/ 19 w 372"/>
                <a:gd name="T11" fmla="*/ 203 h 1036"/>
                <a:gd name="T12" fmla="*/ 146 w 372"/>
                <a:gd name="T13" fmla="*/ 36 h 1036"/>
                <a:gd name="T14" fmla="*/ 286 w 372"/>
                <a:gd name="T15" fmla="*/ 70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2" h="1036">
                  <a:moveTo>
                    <a:pt x="286" y="70"/>
                  </a:moveTo>
                  <a:lnTo>
                    <a:pt x="371" y="1035"/>
                  </a:lnTo>
                  <a:lnTo>
                    <a:pt x="244" y="1035"/>
                  </a:lnTo>
                  <a:lnTo>
                    <a:pt x="244" y="1035"/>
                  </a:lnTo>
                  <a:cubicBezTo>
                    <a:pt x="244" y="1035"/>
                    <a:pt x="40" y="406"/>
                    <a:pt x="19" y="203"/>
                  </a:cubicBezTo>
                  <a:lnTo>
                    <a:pt x="19" y="203"/>
                  </a:lnTo>
                  <a:cubicBezTo>
                    <a:pt x="0" y="0"/>
                    <a:pt x="146" y="36"/>
                    <a:pt x="146" y="36"/>
                  </a:cubicBezTo>
                  <a:lnTo>
                    <a:pt x="286" y="70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28" name="Freeform 110">
              <a:extLst>
                <a:ext uri="{FF2B5EF4-FFF2-40B4-BE49-F238E27FC236}">
                  <a16:creationId xmlns:a16="http://schemas.microsoft.com/office/drawing/2014/main" id="{9E998514-D490-BB10-75D9-184D8483E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4200" y="6010275"/>
              <a:ext cx="134938" cy="373063"/>
            </a:xfrm>
            <a:custGeom>
              <a:avLst/>
              <a:gdLst>
                <a:gd name="T0" fmla="*/ 286 w 373"/>
                <a:gd name="T1" fmla="*/ 70 h 1036"/>
                <a:gd name="T2" fmla="*/ 372 w 373"/>
                <a:gd name="T3" fmla="*/ 1035 h 1036"/>
                <a:gd name="T4" fmla="*/ 245 w 373"/>
                <a:gd name="T5" fmla="*/ 1035 h 1036"/>
                <a:gd name="T6" fmla="*/ 245 w 373"/>
                <a:gd name="T7" fmla="*/ 1035 h 1036"/>
                <a:gd name="T8" fmla="*/ 21 w 373"/>
                <a:gd name="T9" fmla="*/ 203 h 1036"/>
                <a:gd name="T10" fmla="*/ 21 w 373"/>
                <a:gd name="T11" fmla="*/ 203 h 1036"/>
                <a:gd name="T12" fmla="*/ 148 w 373"/>
                <a:gd name="T13" fmla="*/ 36 h 1036"/>
                <a:gd name="T14" fmla="*/ 286 w 373"/>
                <a:gd name="T15" fmla="*/ 70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3" h="1036">
                  <a:moveTo>
                    <a:pt x="286" y="70"/>
                  </a:moveTo>
                  <a:lnTo>
                    <a:pt x="372" y="1035"/>
                  </a:lnTo>
                  <a:lnTo>
                    <a:pt x="245" y="1035"/>
                  </a:lnTo>
                  <a:lnTo>
                    <a:pt x="245" y="1035"/>
                  </a:lnTo>
                  <a:cubicBezTo>
                    <a:pt x="245" y="1035"/>
                    <a:pt x="42" y="406"/>
                    <a:pt x="21" y="203"/>
                  </a:cubicBezTo>
                  <a:lnTo>
                    <a:pt x="21" y="203"/>
                  </a:lnTo>
                  <a:cubicBezTo>
                    <a:pt x="0" y="0"/>
                    <a:pt x="148" y="36"/>
                    <a:pt x="148" y="36"/>
                  </a:cubicBezTo>
                  <a:lnTo>
                    <a:pt x="286" y="70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29" name="Freeform 111">
              <a:extLst>
                <a:ext uri="{FF2B5EF4-FFF2-40B4-BE49-F238E27FC236}">
                  <a16:creationId xmlns:a16="http://schemas.microsoft.com/office/drawing/2014/main" id="{CED9F186-CB8A-5279-7E00-D24EC1FE8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7563" y="6383338"/>
              <a:ext cx="100012" cy="34925"/>
            </a:xfrm>
            <a:custGeom>
              <a:avLst/>
              <a:gdLst>
                <a:gd name="T0" fmla="*/ 124 w 278"/>
                <a:gd name="T1" fmla="*/ 0 h 96"/>
                <a:gd name="T2" fmla="*/ 0 w 278"/>
                <a:gd name="T3" fmla="*/ 0 h 96"/>
                <a:gd name="T4" fmla="*/ 0 w 278"/>
                <a:gd name="T5" fmla="*/ 95 h 96"/>
                <a:gd name="T6" fmla="*/ 254 w 278"/>
                <a:gd name="T7" fmla="*/ 95 h 96"/>
                <a:gd name="T8" fmla="*/ 254 w 278"/>
                <a:gd name="T9" fmla="*/ 95 h 96"/>
                <a:gd name="T10" fmla="*/ 262 w 278"/>
                <a:gd name="T11" fmla="*/ 51 h 96"/>
                <a:gd name="T12" fmla="*/ 124 w 278"/>
                <a:gd name="T1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" h="96">
                  <a:moveTo>
                    <a:pt x="124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254" y="95"/>
                  </a:lnTo>
                  <a:lnTo>
                    <a:pt x="254" y="95"/>
                  </a:lnTo>
                  <a:cubicBezTo>
                    <a:pt x="271" y="95"/>
                    <a:pt x="277" y="57"/>
                    <a:pt x="262" y="51"/>
                  </a:cubicBezTo>
                  <a:lnTo>
                    <a:pt x="124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30" name="Freeform 112">
              <a:extLst>
                <a:ext uri="{FF2B5EF4-FFF2-40B4-BE49-F238E27FC236}">
                  <a16:creationId xmlns:a16="http://schemas.microsoft.com/office/drawing/2014/main" id="{41A9CFDC-7FA3-E477-F217-A8F72B0FF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3100" y="6383338"/>
              <a:ext cx="100013" cy="34925"/>
            </a:xfrm>
            <a:custGeom>
              <a:avLst/>
              <a:gdLst>
                <a:gd name="T0" fmla="*/ 124 w 278"/>
                <a:gd name="T1" fmla="*/ 0 h 96"/>
                <a:gd name="T2" fmla="*/ 0 w 278"/>
                <a:gd name="T3" fmla="*/ 0 h 96"/>
                <a:gd name="T4" fmla="*/ 0 w 278"/>
                <a:gd name="T5" fmla="*/ 95 h 96"/>
                <a:gd name="T6" fmla="*/ 254 w 278"/>
                <a:gd name="T7" fmla="*/ 95 h 96"/>
                <a:gd name="T8" fmla="*/ 254 w 278"/>
                <a:gd name="T9" fmla="*/ 95 h 96"/>
                <a:gd name="T10" fmla="*/ 262 w 278"/>
                <a:gd name="T11" fmla="*/ 51 h 96"/>
                <a:gd name="T12" fmla="*/ 124 w 278"/>
                <a:gd name="T1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" h="96">
                  <a:moveTo>
                    <a:pt x="124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254" y="95"/>
                  </a:lnTo>
                  <a:lnTo>
                    <a:pt x="254" y="95"/>
                  </a:lnTo>
                  <a:cubicBezTo>
                    <a:pt x="270" y="95"/>
                    <a:pt x="277" y="57"/>
                    <a:pt x="262" y="51"/>
                  </a:cubicBezTo>
                  <a:lnTo>
                    <a:pt x="124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31" name="Freeform 113">
              <a:extLst>
                <a:ext uri="{FF2B5EF4-FFF2-40B4-BE49-F238E27FC236}">
                  <a16:creationId xmlns:a16="http://schemas.microsoft.com/office/drawing/2014/main" id="{D9284CA8-EE9C-219D-85F0-4E4797866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4800" y="5935663"/>
              <a:ext cx="1382713" cy="20637"/>
            </a:xfrm>
            <a:custGeom>
              <a:avLst/>
              <a:gdLst>
                <a:gd name="T0" fmla="*/ 0 w 3841"/>
                <a:gd name="T1" fmla="*/ 0 h 56"/>
                <a:gd name="T2" fmla="*/ 3840 w 3841"/>
                <a:gd name="T3" fmla="*/ 0 h 56"/>
                <a:gd name="T4" fmla="*/ 3840 w 3841"/>
                <a:gd name="T5" fmla="*/ 55 h 56"/>
                <a:gd name="T6" fmla="*/ 0 w 3841"/>
                <a:gd name="T7" fmla="*/ 55 h 56"/>
                <a:gd name="T8" fmla="*/ 0 w 3841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41" h="56">
                  <a:moveTo>
                    <a:pt x="0" y="0"/>
                  </a:moveTo>
                  <a:lnTo>
                    <a:pt x="3840" y="0"/>
                  </a:lnTo>
                  <a:lnTo>
                    <a:pt x="3840" y="55"/>
                  </a:lnTo>
                  <a:lnTo>
                    <a:pt x="0" y="55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32" name="Freeform 114">
              <a:extLst>
                <a:ext uri="{FF2B5EF4-FFF2-40B4-BE49-F238E27FC236}">
                  <a16:creationId xmlns:a16="http://schemas.microsoft.com/office/drawing/2014/main" id="{A98458F7-06C2-A8A6-D688-4A282BD746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4800" y="5938838"/>
              <a:ext cx="7938" cy="477837"/>
            </a:xfrm>
            <a:custGeom>
              <a:avLst/>
              <a:gdLst>
                <a:gd name="T0" fmla="*/ 0 w 22"/>
                <a:gd name="T1" fmla="*/ 0 h 1326"/>
                <a:gd name="T2" fmla="*/ 21 w 22"/>
                <a:gd name="T3" fmla="*/ 0 h 1326"/>
                <a:gd name="T4" fmla="*/ 21 w 22"/>
                <a:gd name="T5" fmla="*/ 1325 h 1326"/>
                <a:gd name="T6" fmla="*/ 0 w 22"/>
                <a:gd name="T7" fmla="*/ 1325 h 1326"/>
                <a:gd name="T8" fmla="*/ 0 w 22"/>
                <a:gd name="T9" fmla="*/ 0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326">
                  <a:moveTo>
                    <a:pt x="0" y="0"/>
                  </a:moveTo>
                  <a:lnTo>
                    <a:pt x="21" y="0"/>
                  </a:lnTo>
                  <a:lnTo>
                    <a:pt x="21" y="1325"/>
                  </a:lnTo>
                  <a:lnTo>
                    <a:pt x="0" y="1325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33" name="Freeform 115">
              <a:extLst>
                <a:ext uri="{FF2B5EF4-FFF2-40B4-BE49-F238E27FC236}">
                  <a16:creationId xmlns:a16="http://schemas.microsoft.com/office/drawing/2014/main" id="{A2DA7A94-4BE0-7465-A8A8-8DF6FC047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7988" y="5938838"/>
              <a:ext cx="7937" cy="477837"/>
            </a:xfrm>
            <a:custGeom>
              <a:avLst/>
              <a:gdLst>
                <a:gd name="T0" fmla="*/ 0 w 23"/>
                <a:gd name="T1" fmla="*/ 0 h 1326"/>
                <a:gd name="T2" fmla="*/ 22 w 23"/>
                <a:gd name="T3" fmla="*/ 0 h 1326"/>
                <a:gd name="T4" fmla="*/ 22 w 23"/>
                <a:gd name="T5" fmla="*/ 1325 h 1326"/>
                <a:gd name="T6" fmla="*/ 0 w 23"/>
                <a:gd name="T7" fmla="*/ 1325 h 1326"/>
                <a:gd name="T8" fmla="*/ 0 w 23"/>
                <a:gd name="T9" fmla="*/ 0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326">
                  <a:moveTo>
                    <a:pt x="0" y="0"/>
                  </a:moveTo>
                  <a:lnTo>
                    <a:pt x="22" y="0"/>
                  </a:lnTo>
                  <a:lnTo>
                    <a:pt x="22" y="1325"/>
                  </a:lnTo>
                  <a:lnTo>
                    <a:pt x="0" y="1325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34" name="Freeform 116">
              <a:extLst>
                <a:ext uri="{FF2B5EF4-FFF2-40B4-BE49-F238E27FC236}">
                  <a16:creationId xmlns:a16="http://schemas.microsoft.com/office/drawing/2014/main" id="{3F9F4887-B693-0B09-C21B-7FBD31A8F1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7625" y="5470525"/>
              <a:ext cx="150813" cy="198438"/>
            </a:xfrm>
            <a:custGeom>
              <a:avLst/>
              <a:gdLst>
                <a:gd name="T0" fmla="*/ 40 w 418"/>
                <a:gd name="T1" fmla="*/ 462 h 552"/>
                <a:gd name="T2" fmla="*/ 40 w 418"/>
                <a:gd name="T3" fmla="*/ 462 h 552"/>
                <a:gd name="T4" fmla="*/ 15 w 418"/>
                <a:gd name="T5" fmla="*/ 180 h 552"/>
                <a:gd name="T6" fmla="*/ 15 w 418"/>
                <a:gd name="T7" fmla="*/ 180 h 552"/>
                <a:gd name="T8" fmla="*/ 305 w 418"/>
                <a:gd name="T9" fmla="*/ 70 h 552"/>
                <a:gd name="T10" fmla="*/ 305 w 418"/>
                <a:gd name="T11" fmla="*/ 70 h 552"/>
                <a:gd name="T12" fmla="*/ 313 w 418"/>
                <a:gd name="T13" fmla="*/ 396 h 552"/>
                <a:gd name="T14" fmla="*/ 313 w 418"/>
                <a:gd name="T15" fmla="*/ 396 h 552"/>
                <a:gd name="T16" fmla="*/ 40 w 418"/>
                <a:gd name="T17" fmla="*/ 462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8" h="552">
                  <a:moveTo>
                    <a:pt x="40" y="462"/>
                  </a:moveTo>
                  <a:lnTo>
                    <a:pt x="40" y="462"/>
                  </a:lnTo>
                  <a:cubicBezTo>
                    <a:pt x="4" y="426"/>
                    <a:pt x="0" y="326"/>
                    <a:pt x="15" y="180"/>
                  </a:cubicBezTo>
                  <a:lnTo>
                    <a:pt x="15" y="180"/>
                  </a:lnTo>
                  <a:cubicBezTo>
                    <a:pt x="25" y="77"/>
                    <a:pt x="182" y="0"/>
                    <a:pt x="305" y="70"/>
                  </a:cubicBezTo>
                  <a:lnTo>
                    <a:pt x="305" y="70"/>
                  </a:lnTo>
                  <a:cubicBezTo>
                    <a:pt x="417" y="136"/>
                    <a:pt x="377" y="303"/>
                    <a:pt x="313" y="396"/>
                  </a:cubicBezTo>
                  <a:lnTo>
                    <a:pt x="313" y="396"/>
                  </a:lnTo>
                  <a:cubicBezTo>
                    <a:pt x="258" y="479"/>
                    <a:pt x="129" y="551"/>
                    <a:pt x="40" y="462"/>
                  </a:cubicBezTo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35" name="Freeform 117">
              <a:extLst>
                <a:ext uri="{FF2B5EF4-FFF2-40B4-BE49-F238E27FC236}">
                  <a16:creationId xmlns:a16="http://schemas.microsoft.com/office/drawing/2014/main" id="{0A007E1B-C38C-24AB-0AB6-6BD33A7E7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5625" y="5613400"/>
              <a:ext cx="123825" cy="123825"/>
            </a:xfrm>
            <a:custGeom>
              <a:avLst/>
              <a:gdLst>
                <a:gd name="T0" fmla="*/ 345 w 346"/>
                <a:gd name="T1" fmla="*/ 172 h 346"/>
                <a:gd name="T2" fmla="*/ 345 w 346"/>
                <a:gd name="T3" fmla="*/ 172 h 346"/>
                <a:gd name="T4" fmla="*/ 173 w 346"/>
                <a:gd name="T5" fmla="*/ 345 h 346"/>
                <a:gd name="T6" fmla="*/ 173 w 346"/>
                <a:gd name="T7" fmla="*/ 345 h 346"/>
                <a:gd name="T8" fmla="*/ 0 w 346"/>
                <a:gd name="T9" fmla="*/ 172 h 346"/>
                <a:gd name="T10" fmla="*/ 0 w 346"/>
                <a:gd name="T11" fmla="*/ 172 h 346"/>
                <a:gd name="T12" fmla="*/ 173 w 346"/>
                <a:gd name="T13" fmla="*/ 0 h 346"/>
                <a:gd name="T14" fmla="*/ 173 w 346"/>
                <a:gd name="T15" fmla="*/ 0 h 346"/>
                <a:gd name="T16" fmla="*/ 345 w 346"/>
                <a:gd name="T17" fmla="*/ 172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6" h="346">
                  <a:moveTo>
                    <a:pt x="345" y="172"/>
                  </a:moveTo>
                  <a:lnTo>
                    <a:pt x="345" y="172"/>
                  </a:lnTo>
                  <a:cubicBezTo>
                    <a:pt x="345" y="267"/>
                    <a:pt x="268" y="345"/>
                    <a:pt x="173" y="345"/>
                  </a:cubicBezTo>
                  <a:lnTo>
                    <a:pt x="173" y="345"/>
                  </a:lnTo>
                  <a:cubicBezTo>
                    <a:pt x="78" y="345"/>
                    <a:pt x="0" y="267"/>
                    <a:pt x="0" y="172"/>
                  </a:cubicBezTo>
                  <a:lnTo>
                    <a:pt x="0" y="172"/>
                  </a:lnTo>
                  <a:cubicBezTo>
                    <a:pt x="0" y="76"/>
                    <a:pt x="76" y="0"/>
                    <a:pt x="173" y="0"/>
                  </a:cubicBezTo>
                  <a:lnTo>
                    <a:pt x="173" y="0"/>
                  </a:lnTo>
                  <a:cubicBezTo>
                    <a:pt x="268" y="0"/>
                    <a:pt x="345" y="76"/>
                    <a:pt x="345" y="172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36" name="Freeform 118">
              <a:extLst>
                <a:ext uri="{FF2B5EF4-FFF2-40B4-BE49-F238E27FC236}">
                  <a16:creationId xmlns:a16="http://schemas.microsoft.com/office/drawing/2014/main" id="{9C251B79-F701-593E-126B-4DD77B2C22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150" y="5581650"/>
              <a:ext cx="73025" cy="73025"/>
            </a:xfrm>
            <a:custGeom>
              <a:avLst/>
              <a:gdLst>
                <a:gd name="T0" fmla="*/ 101 w 204"/>
                <a:gd name="T1" fmla="*/ 0 h 204"/>
                <a:gd name="T2" fmla="*/ 101 w 204"/>
                <a:gd name="T3" fmla="*/ 0 h 204"/>
                <a:gd name="T4" fmla="*/ 0 w 204"/>
                <a:gd name="T5" fmla="*/ 102 h 204"/>
                <a:gd name="T6" fmla="*/ 0 w 204"/>
                <a:gd name="T7" fmla="*/ 102 h 204"/>
                <a:gd name="T8" fmla="*/ 101 w 204"/>
                <a:gd name="T9" fmla="*/ 203 h 204"/>
                <a:gd name="T10" fmla="*/ 101 w 204"/>
                <a:gd name="T11" fmla="*/ 203 h 204"/>
                <a:gd name="T12" fmla="*/ 203 w 204"/>
                <a:gd name="T13" fmla="*/ 102 h 204"/>
                <a:gd name="T14" fmla="*/ 203 w 204"/>
                <a:gd name="T15" fmla="*/ 102 h 204"/>
                <a:gd name="T16" fmla="*/ 101 w 204"/>
                <a:gd name="T17" fmla="*/ 0 h 204"/>
                <a:gd name="T18" fmla="*/ 101 w 204"/>
                <a:gd name="T19" fmla="*/ 167 h 204"/>
                <a:gd name="T20" fmla="*/ 101 w 204"/>
                <a:gd name="T21" fmla="*/ 167 h 204"/>
                <a:gd name="T22" fmla="*/ 36 w 204"/>
                <a:gd name="T23" fmla="*/ 102 h 204"/>
                <a:gd name="T24" fmla="*/ 36 w 204"/>
                <a:gd name="T25" fmla="*/ 102 h 204"/>
                <a:gd name="T26" fmla="*/ 101 w 204"/>
                <a:gd name="T27" fmla="*/ 36 h 204"/>
                <a:gd name="T28" fmla="*/ 101 w 204"/>
                <a:gd name="T29" fmla="*/ 36 h 204"/>
                <a:gd name="T30" fmla="*/ 167 w 204"/>
                <a:gd name="T31" fmla="*/ 102 h 204"/>
                <a:gd name="T32" fmla="*/ 167 w 204"/>
                <a:gd name="T33" fmla="*/ 102 h 204"/>
                <a:gd name="T34" fmla="*/ 101 w 204"/>
                <a:gd name="T35" fmla="*/ 167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4" h="204">
                  <a:moveTo>
                    <a:pt x="101" y="0"/>
                  </a:moveTo>
                  <a:lnTo>
                    <a:pt x="101" y="0"/>
                  </a:lnTo>
                  <a:cubicBezTo>
                    <a:pt x="46" y="0"/>
                    <a:pt x="0" y="47"/>
                    <a:pt x="0" y="102"/>
                  </a:cubicBezTo>
                  <a:lnTo>
                    <a:pt x="0" y="102"/>
                  </a:lnTo>
                  <a:cubicBezTo>
                    <a:pt x="0" y="159"/>
                    <a:pt x="46" y="203"/>
                    <a:pt x="101" y="203"/>
                  </a:cubicBezTo>
                  <a:lnTo>
                    <a:pt x="101" y="203"/>
                  </a:lnTo>
                  <a:cubicBezTo>
                    <a:pt x="158" y="203"/>
                    <a:pt x="203" y="159"/>
                    <a:pt x="203" y="102"/>
                  </a:cubicBezTo>
                  <a:lnTo>
                    <a:pt x="203" y="102"/>
                  </a:lnTo>
                  <a:cubicBezTo>
                    <a:pt x="203" y="47"/>
                    <a:pt x="158" y="0"/>
                    <a:pt x="101" y="0"/>
                  </a:cubicBezTo>
                  <a:close/>
                  <a:moveTo>
                    <a:pt x="101" y="167"/>
                  </a:moveTo>
                  <a:lnTo>
                    <a:pt x="101" y="167"/>
                  </a:lnTo>
                  <a:cubicBezTo>
                    <a:pt x="65" y="167"/>
                    <a:pt x="36" y="138"/>
                    <a:pt x="36" y="102"/>
                  </a:cubicBezTo>
                  <a:lnTo>
                    <a:pt x="36" y="102"/>
                  </a:lnTo>
                  <a:cubicBezTo>
                    <a:pt x="36" y="66"/>
                    <a:pt x="65" y="36"/>
                    <a:pt x="101" y="36"/>
                  </a:cubicBezTo>
                  <a:lnTo>
                    <a:pt x="101" y="36"/>
                  </a:lnTo>
                  <a:cubicBezTo>
                    <a:pt x="137" y="36"/>
                    <a:pt x="167" y="66"/>
                    <a:pt x="167" y="102"/>
                  </a:cubicBezTo>
                  <a:lnTo>
                    <a:pt x="167" y="102"/>
                  </a:lnTo>
                  <a:cubicBezTo>
                    <a:pt x="167" y="138"/>
                    <a:pt x="137" y="167"/>
                    <a:pt x="101" y="16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37" name="Freeform 119">
              <a:extLst>
                <a:ext uri="{FF2B5EF4-FFF2-40B4-BE49-F238E27FC236}">
                  <a16:creationId xmlns:a16="http://schemas.microsoft.com/office/drawing/2014/main" id="{CB7BA88B-7472-0221-B358-F3A367486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4925" y="5611813"/>
              <a:ext cx="114300" cy="100012"/>
            </a:xfrm>
            <a:custGeom>
              <a:avLst/>
              <a:gdLst>
                <a:gd name="T0" fmla="*/ 66 w 319"/>
                <a:gd name="T1" fmla="*/ 0 h 280"/>
                <a:gd name="T2" fmla="*/ 267 w 319"/>
                <a:gd name="T3" fmla="*/ 0 h 280"/>
                <a:gd name="T4" fmla="*/ 267 w 319"/>
                <a:gd name="T5" fmla="*/ 0 h 280"/>
                <a:gd name="T6" fmla="*/ 155 w 319"/>
                <a:gd name="T7" fmla="*/ 271 h 280"/>
                <a:gd name="T8" fmla="*/ 155 w 319"/>
                <a:gd name="T9" fmla="*/ 271 h 280"/>
                <a:gd name="T10" fmla="*/ 66 w 319"/>
                <a:gd name="T11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9" h="280">
                  <a:moveTo>
                    <a:pt x="66" y="0"/>
                  </a:moveTo>
                  <a:lnTo>
                    <a:pt x="267" y="0"/>
                  </a:lnTo>
                  <a:lnTo>
                    <a:pt x="267" y="0"/>
                  </a:lnTo>
                  <a:cubicBezTo>
                    <a:pt x="267" y="0"/>
                    <a:pt x="318" y="279"/>
                    <a:pt x="155" y="271"/>
                  </a:cubicBezTo>
                  <a:lnTo>
                    <a:pt x="155" y="271"/>
                  </a:lnTo>
                  <a:cubicBezTo>
                    <a:pt x="0" y="263"/>
                    <a:pt x="66" y="0"/>
                    <a:pt x="66" y="0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38" name="Freeform 120">
              <a:extLst>
                <a:ext uri="{FF2B5EF4-FFF2-40B4-BE49-F238E27FC236}">
                  <a16:creationId xmlns:a16="http://schemas.microsoft.com/office/drawing/2014/main" id="{C3B199DA-1D76-1BFC-7781-CEE4C4B121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4100" y="5651500"/>
              <a:ext cx="295275" cy="287338"/>
            </a:xfrm>
            <a:custGeom>
              <a:avLst/>
              <a:gdLst>
                <a:gd name="T0" fmla="*/ 705 w 822"/>
                <a:gd name="T1" fmla="*/ 83 h 797"/>
                <a:gd name="T2" fmla="*/ 705 w 822"/>
                <a:gd name="T3" fmla="*/ 83 h 797"/>
                <a:gd name="T4" fmla="*/ 552 w 822"/>
                <a:gd name="T5" fmla="*/ 699 h 797"/>
                <a:gd name="T6" fmla="*/ 552 w 822"/>
                <a:gd name="T7" fmla="*/ 699 h 797"/>
                <a:gd name="T8" fmla="*/ 57 w 822"/>
                <a:gd name="T9" fmla="*/ 794 h 797"/>
                <a:gd name="T10" fmla="*/ 57 w 822"/>
                <a:gd name="T11" fmla="*/ 794 h 797"/>
                <a:gd name="T12" fmla="*/ 21 w 822"/>
                <a:gd name="T13" fmla="*/ 671 h 797"/>
                <a:gd name="T14" fmla="*/ 21 w 822"/>
                <a:gd name="T15" fmla="*/ 671 h 797"/>
                <a:gd name="T16" fmla="*/ 434 w 822"/>
                <a:gd name="T17" fmla="*/ 580 h 797"/>
                <a:gd name="T18" fmla="*/ 434 w 822"/>
                <a:gd name="T19" fmla="*/ 580 h 797"/>
                <a:gd name="T20" fmla="*/ 705 w 822"/>
                <a:gd name="T21" fmla="*/ 8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2" h="797">
                  <a:moveTo>
                    <a:pt x="705" y="83"/>
                  </a:moveTo>
                  <a:lnTo>
                    <a:pt x="705" y="83"/>
                  </a:lnTo>
                  <a:cubicBezTo>
                    <a:pt x="821" y="169"/>
                    <a:pt x="593" y="673"/>
                    <a:pt x="552" y="699"/>
                  </a:cubicBezTo>
                  <a:lnTo>
                    <a:pt x="552" y="699"/>
                  </a:lnTo>
                  <a:cubicBezTo>
                    <a:pt x="510" y="724"/>
                    <a:pt x="89" y="796"/>
                    <a:pt x="57" y="794"/>
                  </a:cubicBezTo>
                  <a:lnTo>
                    <a:pt x="57" y="794"/>
                  </a:lnTo>
                  <a:cubicBezTo>
                    <a:pt x="23" y="790"/>
                    <a:pt x="0" y="680"/>
                    <a:pt x="21" y="671"/>
                  </a:cubicBezTo>
                  <a:lnTo>
                    <a:pt x="21" y="671"/>
                  </a:lnTo>
                  <a:cubicBezTo>
                    <a:pt x="40" y="663"/>
                    <a:pt x="413" y="610"/>
                    <a:pt x="434" y="580"/>
                  </a:cubicBezTo>
                  <a:lnTo>
                    <a:pt x="434" y="580"/>
                  </a:lnTo>
                  <a:cubicBezTo>
                    <a:pt x="457" y="548"/>
                    <a:pt x="597" y="0"/>
                    <a:pt x="705" y="83"/>
                  </a:cubicBez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39" name="Freeform 121">
              <a:extLst>
                <a:ext uri="{FF2B5EF4-FFF2-40B4-BE49-F238E27FC236}">
                  <a16:creationId xmlns:a16="http://schemas.microsoft.com/office/drawing/2014/main" id="{29BAB849-14F9-37C6-8054-C9B34101ED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0375" y="5654675"/>
              <a:ext cx="295275" cy="287338"/>
            </a:xfrm>
            <a:custGeom>
              <a:avLst/>
              <a:gdLst>
                <a:gd name="T0" fmla="*/ 119 w 822"/>
                <a:gd name="T1" fmla="*/ 80 h 796"/>
                <a:gd name="T2" fmla="*/ 119 w 822"/>
                <a:gd name="T3" fmla="*/ 80 h 796"/>
                <a:gd name="T4" fmla="*/ 271 w 822"/>
                <a:gd name="T5" fmla="*/ 698 h 796"/>
                <a:gd name="T6" fmla="*/ 271 w 822"/>
                <a:gd name="T7" fmla="*/ 698 h 796"/>
                <a:gd name="T8" fmla="*/ 766 w 822"/>
                <a:gd name="T9" fmla="*/ 793 h 796"/>
                <a:gd name="T10" fmla="*/ 766 w 822"/>
                <a:gd name="T11" fmla="*/ 793 h 796"/>
                <a:gd name="T12" fmla="*/ 802 w 822"/>
                <a:gd name="T13" fmla="*/ 671 h 796"/>
                <a:gd name="T14" fmla="*/ 802 w 822"/>
                <a:gd name="T15" fmla="*/ 671 h 796"/>
                <a:gd name="T16" fmla="*/ 387 w 822"/>
                <a:gd name="T17" fmla="*/ 577 h 796"/>
                <a:gd name="T18" fmla="*/ 387 w 822"/>
                <a:gd name="T19" fmla="*/ 577 h 796"/>
                <a:gd name="T20" fmla="*/ 119 w 822"/>
                <a:gd name="T21" fmla="*/ 8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2" h="796">
                  <a:moveTo>
                    <a:pt x="119" y="80"/>
                  </a:moveTo>
                  <a:lnTo>
                    <a:pt x="119" y="80"/>
                  </a:lnTo>
                  <a:cubicBezTo>
                    <a:pt x="0" y="169"/>
                    <a:pt x="229" y="673"/>
                    <a:pt x="271" y="698"/>
                  </a:cubicBezTo>
                  <a:lnTo>
                    <a:pt x="271" y="698"/>
                  </a:lnTo>
                  <a:cubicBezTo>
                    <a:pt x="313" y="723"/>
                    <a:pt x="732" y="795"/>
                    <a:pt x="766" y="793"/>
                  </a:cubicBezTo>
                  <a:lnTo>
                    <a:pt x="766" y="793"/>
                  </a:lnTo>
                  <a:cubicBezTo>
                    <a:pt x="800" y="789"/>
                    <a:pt x="821" y="679"/>
                    <a:pt x="802" y="671"/>
                  </a:cubicBezTo>
                  <a:lnTo>
                    <a:pt x="802" y="671"/>
                  </a:lnTo>
                  <a:cubicBezTo>
                    <a:pt x="783" y="662"/>
                    <a:pt x="411" y="609"/>
                    <a:pt x="387" y="577"/>
                  </a:cubicBezTo>
                  <a:lnTo>
                    <a:pt x="387" y="577"/>
                  </a:lnTo>
                  <a:cubicBezTo>
                    <a:pt x="366" y="548"/>
                    <a:pt x="226" y="0"/>
                    <a:pt x="119" y="80"/>
                  </a:cubicBezTo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40" name="Freeform 122">
              <a:extLst>
                <a:ext uri="{FF2B5EF4-FFF2-40B4-BE49-F238E27FC236}">
                  <a16:creationId xmlns:a16="http://schemas.microsoft.com/office/drawing/2014/main" id="{F5F5B59B-B4C4-4AD3-5F86-2D7D085705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5175" y="5838825"/>
              <a:ext cx="49213" cy="100013"/>
            </a:xfrm>
            <a:custGeom>
              <a:avLst/>
              <a:gdLst>
                <a:gd name="T0" fmla="*/ 0 w 136"/>
                <a:gd name="T1" fmla="*/ 13 h 278"/>
                <a:gd name="T2" fmla="*/ 27 w 136"/>
                <a:gd name="T3" fmla="*/ 0 h 278"/>
                <a:gd name="T4" fmla="*/ 135 w 136"/>
                <a:gd name="T5" fmla="*/ 264 h 278"/>
                <a:gd name="T6" fmla="*/ 107 w 136"/>
                <a:gd name="T7" fmla="*/ 277 h 278"/>
                <a:gd name="T8" fmla="*/ 0 w 136"/>
                <a:gd name="T9" fmla="*/ 13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278">
                  <a:moveTo>
                    <a:pt x="0" y="13"/>
                  </a:moveTo>
                  <a:lnTo>
                    <a:pt x="27" y="0"/>
                  </a:lnTo>
                  <a:lnTo>
                    <a:pt x="135" y="264"/>
                  </a:lnTo>
                  <a:lnTo>
                    <a:pt x="107" y="277"/>
                  </a:lnTo>
                  <a:lnTo>
                    <a:pt x="0" y="13"/>
                  </a:lnTo>
                </a:path>
              </a:pathLst>
            </a:custGeom>
            <a:solidFill>
              <a:srgbClr val="29266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41" name="Freeform 123">
              <a:extLst>
                <a:ext uri="{FF2B5EF4-FFF2-40B4-BE49-F238E27FC236}">
                  <a16:creationId xmlns:a16="http://schemas.microsoft.com/office/drawing/2014/main" id="{0046004E-0D77-7C50-2D42-C9BFC5364B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2313" y="5888038"/>
              <a:ext cx="104775" cy="53975"/>
            </a:xfrm>
            <a:custGeom>
              <a:avLst/>
              <a:gdLst>
                <a:gd name="T0" fmla="*/ 59 w 293"/>
                <a:gd name="T1" fmla="*/ 32 h 149"/>
                <a:gd name="T2" fmla="*/ 59 w 293"/>
                <a:gd name="T3" fmla="*/ 32 h 149"/>
                <a:gd name="T4" fmla="*/ 195 w 293"/>
                <a:gd name="T5" fmla="*/ 28 h 149"/>
                <a:gd name="T6" fmla="*/ 195 w 293"/>
                <a:gd name="T7" fmla="*/ 28 h 149"/>
                <a:gd name="T8" fmla="*/ 269 w 293"/>
                <a:gd name="T9" fmla="*/ 138 h 149"/>
                <a:gd name="T10" fmla="*/ 269 w 293"/>
                <a:gd name="T11" fmla="*/ 138 h 149"/>
                <a:gd name="T12" fmla="*/ 40 w 293"/>
                <a:gd name="T13" fmla="*/ 146 h 149"/>
                <a:gd name="T14" fmla="*/ 40 w 293"/>
                <a:gd name="T15" fmla="*/ 146 h 149"/>
                <a:gd name="T16" fmla="*/ 59 w 293"/>
                <a:gd name="T17" fmla="*/ 3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3" h="149">
                  <a:moveTo>
                    <a:pt x="59" y="32"/>
                  </a:moveTo>
                  <a:lnTo>
                    <a:pt x="59" y="32"/>
                  </a:lnTo>
                  <a:cubicBezTo>
                    <a:pt x="93" y="21"/>
                    <a:pt x="171" y="0"/>
                    <a:pt x="195" y="28"/>
                  </a:cubicBezTo>
                  <a:lnTo>
                    <a:pt x="195" y="28"/>
                  </a:lnTo>
                  <a:cubicBezTo>
                    <a:pt x="220" y="57"/>
                    <a:pt x="292" y="129"/>
                    <a:pt x="269" y="138"/>
                  </a:cubicBezTo>
                  <a:lnTo>
                    <a:pt x="269" y="138"/>
                  </a:lnTo>
                  <a:cubicBezTo>
                    <a:pt x="243" y="146"/>
                    <a:pt x="78" y="148"/>
                    <a:pt x="40" y="146"/>
                  </a:cubicBezTo>
                  <a:lnTo>
                    <a:pt x="40" y="146"/>
                  </a:lnTo>
                  <a:cubicBezTo>
                    <a:pt x="0" y="144"/>
                    <a:pt x="59" y="32"/>
                    <a:pt x="59" y="32"/>
                  </a:cubicBezTo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42" name="Freeform 124">
              <a:extLst>
                <a:ext uri="{FF2B5EF4-FFF2-40B4-BE49-F238E27FC236}">
                  <a16:creationId xmlns:a16="http://schemas.microsoft.com/office/drawing/2014/main" id="{C2076F09-E1DA-C9E9-FEC9-35557999B5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5713" y="5654675"/>
              <a:ext cx="295275" cy="287338"/>
            </a:xfrm>
            <a:custGeom>
              <a:avLst/>
              <a:gdLst>
                <a:gd name="T0" fmla="*/ 704 w 822"/>
                <a:gd name="T1" fmla="*/ 80 h 796"/>
                <a:gd name="T2" fmla="*/ 704 w 822"/>
                <a:gd name="T3" fmla="*/ 80 h 796"/>
                <a:gd name="T4" fmla="*/ 552 w 822"/>
                <a:gd name="T5" fmla="*/ 698 h 796"/>
                <a:gd name="T6" fmla="*/ 552 w 822"/>
                <a:gd name="T7" fmla="*/ 698 h 796"/>
                <a:gd name="T8" fmla="*/ 57 w 822"/>
                <a:gd name="T9" fmla="*/ 793 h 796"/>
                <a:gd name="T10" fmla="*/ 57 w 822"/>
                <a:gd name="T11" fmla="*/ 793 h 796"/>
                <a:gd name="T12" fmla="*/ 21 w 822"/>
                <a:gd name="T13" fmla="*/ 671 h 796"/>
                <a:gd name="T14" fmla="*/ 21 w 822"/>
                <a:gd name="T15" fmla="*/ 671 h 796"/>
                <a:gd name="T16" fmla="*/ 434 w 822"/>
                <a:gd name="T17" fmla="*/ 577 h 796"/>
                <a:gd name="T18" fmla="*/ 434 w 822"/>
                <a:gd name="T19" fmla="*/ 577 h 796"/>
                <a:gd name="T20" fmla="*/ 704 w 822"/>
                <a:gd name="T21" fmla="*/ 8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2" h="796">
                  <a:moveTo>
                    <a:pt x="704" y="80"/>
                  </a:moveTo>
                  <a:lnTo>
                    <a:pt x="704" y="80"/>
                  </a:lnTo>
                  <a:cubicBezTo>
                    <a:pt x="821" y="169"/>
                    <a:pt x="592" y="673"/>
                    <a:pt x="552" y="698"/>
                  </a:cubicBezTo>
                  <a:lnTo>
                    <a:pt x="552" y="698"/>
                  </a:lnTo>
                  <a:cubicBezTo>
                    <a:pt x="510" y="723"/>
                    <a:pt x="89" y="795"/>
                    <a:pt x="57" y="793"/>
                  </a:cubicBezTo>
                  <a:lnTo>
                    <a:pt x="57" y="793"/>
                  </a:lnTo>
                  <a:cubicBezTo>
                    <a:pt x="23" y="789"/>
                    <a:pt x="0" y="679"/>
                    <a:pt x="21" y="671"/>
                  </a:cubicBezTo>
                  <a:lnTo>
                    <a:pt x="21" y="671"/>
                  </a:lnTo>
                  <a:cubicBezTo>
                    <a:pt x="40" y="662"/>
                    <a:pt x="412" y="609"/>
                    <a:pt x="434" y="577"/>
                  </a:cubicBezTo>
                  <a:lnTo>
                    <a:pt x="434" y="577"/>
                  </a:lnTo>
                  <a:cubicBezTo>
                    <a:pt x="457" y="548"/>
                    <a:pt x="597" y="0"/>
                    <a:pt x="704" y="80"/>
                  </a:cubicBezTo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43" name="Freeform 125">
              <a:extLst>
                <a:ext uri="{FF2B5EF4-FFF2-40B4-BE49-F238E27FC236}">
                  <a16:creationId xmlns:a16="http://schemas.microsoft.com/office/drawing/2014/main" id="{A700603E-36F1-0077-64BD-745CDAEBDB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8563" y="5840413"/>
              <a:ext cx="49212" cy="100012"/>
            </a:xfrm>
            <a:custGeom>
              <a:avLst/>
              <a:gdLst>
                <a:gd name="T0" fmla="*/ 0 w 136"/>
                <a:gd name="T1" fmla="*/ 265 h 276"/>
                <a:gd name="T2" fmla="*/ 108 w 136"/>
                <a:gd name="T3" fmla="*/ 0 h 276"/>
                <a:gd name="T4" fmla="*/ 135 w 136"/>
                <a:gd name="T5" fmla="*/ 11 h 276"/>
                <a:gd name="T6" fmla="*/ 27 w 136"/>
                <a:gd name="T7" fmla="*/ 275 h 276"/>
                <a:gd name="T8" fmla="*/ 0 w 136"/>
                <a:gd name="T9" fmla="*/ 265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276">
                  <a:moveTo>
                    <a:pt x="0" y="265"/>
                  </a:moveTo>
                  <a:lnTo>
                    <a:pt x="108" y="0"/>
                  </a:lnTo>
                  <a:lnTo>
                    <a:pt x="135" y="11"/>
                  </a:lnTo>
                  <a:lnTo>
                    <a:pt x="27" y="275"/>
                  </a:lnTo>
                  <a:lnTo>
                    <a:pt x="0" y="265"/>
                  </a:lnTo>
                </a:path>
              </a:pathLst>
            </a:custGeom>
            <a:solidFill>
              <a:srgbClr val="29266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44" name="Freeform 126">
              <a:extLst>
                <a:ext uri="{FF2B5EF4-FFF2-40B4-BE49-F238E27FC236}">
                  <a16:creationId xmlns:a16="http://schemas.microsoft.com/office/drawing/2014/main" id="{AC024503-0344-35B6-BDEF-CC46F1D2D3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4275" y="5888038"/>
              <a:ext cx="104775" cy="53975"/>
            </a:xfrm>
            <a:custGeom>
              <a:avLst/>
              <a:gdLst>
                <a:gd name="T0" fmla="*/ 235 w 293"/>
                <a:gd name="T1" fmla="*/ 32 h 149"/>
                <a:gd name="T2" fmla="*/ 235 w 293"/>
                <a:gd name="T3" fmla="*/ 32 h 149"/>
                <a:gd name="T4" fmla="*/ 97 w 293"/>
                <a:gd name="T5" fmla="*/ 28 h 149"/>
                <a:gd name="T6" fmla="*/ 97 w 293"/>
                <a:gd name="T7" fmla="*/ 28 h 149"/>
                <a:gd name="T8" fmla="*/ 25 w 293"/>
                <a:gd name="T9" fmla="*/ 138 h 149"/>
                <a:gd name="T10" fmla="*/ 25 w 293"/>
                <a:gd name="T11" fmla="*/ 138 h 149"/>
                <a:gd name="T12" fmla="*/ 254 w 293"/>
                <a:gd name="T13" fmla="*/ 146 h 149"/>
                <a:gd name="T14" fmla="*/ 254 w 293"/>
                <a:gd name="T15" fmla="*/ 146 h 149"/>
                <a:gd name="T16" fmla="*/ 235 w 293"/>
                <a:gd name="T17" fmla="*/ 3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3" h="149">
                  <a:moveTo>
                    <a:pt x="235" y="32"/>
                  </a:moveTo>
                  <a:lnTo>
                    <a:pt x="235" y="32"/>
                  </a:lnTo>
                  <a:cubicBezTo>
                    <a:pt x="201" y="21"/>
                    <a:pt x="123" y="0"/>
                    <a:pt x="97" y="28"/>
                  </a:cubicBezTo>
                  <a:lnTo>
                    <a:pt x="97" y="28"/>
                  </a:lnTo>
                  <a:cubicBezTo>
                    <a:pt x="72" y="57"/>
                    <a:pt x="0" y="129"/>
                    <a:pt x="25" y="138"/>
                  </a:cubicBezTo>
                  <a:lnTo>
                    <a:pt x="25" y="138"/>
                  </a:lnTo>
                  <a:cubicBezTo>
                    <a:pt x="51" y="146"/>
                    <a:pt x="214" y="148"/>
                    <a:pt x="254" y="146"/>
                  </a:cubicBezTo>
                  <a:lnTo>
                    <a:pt x="254" y="146"/>
                  </a:lnTo>
                  <a:cubicBezTo>
                    <a:pt x="292" y="144"/>
                    <a:pt x="235" y="32"/>
                    <a:pt x="235" y="32"/>
                  </a:cubicBezTo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45" name="Freeform 127">
              <a:extLst>
                <a:ext uri="{FF2B5EF4-FFF2-40B4-BE49-F238E27FC236}">
                  <a16:creationId xmlns:a16="http://schemas.microsoft.com/office/drawing/2014/main" id="{3F54AC2E-9F06-DA4C-FACD-48DA9DF682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3613" y="5848350"/>
              <a:ext cx="85725" cy="88900"/>
            </a:xfrm>
            <a:custGeom>
              <a:avLst/>
              <a:gdLst>
                <a:gd name="T0" fmla="*/ 0 w 236"/>
                <a:gd name="T1" fmla="*/ 0 h 245"/>
                <a:gd name="T2" fmla="*/ 235 w 236"/>
                <a:gd name="T3" fmla="*/ 0 h 245"/>
                <a:gd name="T4" fmla="*/ 235 w 236"/>
                <a:gd name="T5" fmla="*/ 244 h 245"/>
                <a:gd name="T6" fmla="*/ 0 w 236"/>
                <a:gd name="T7" fmla="*/ 244 h 245"/>
                <a:gd name="T8" fmla="*/ 0 w 236"/>
                <a:gd name="T9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" h="245">
                  <a:moveTo>
                    <a:pt x="0" y="0"/>
                  </a:moveTo>
                  <a:lnTo>
                    <a:pt x="235" y="0"/>
                  </a:lnTo>
                  <a:lnTo>
                    <a:pt x="235" y="244"/>
                  </a:lnTo>
                  <a:lnTo>
                    <a:pt x="0" y="244"/>
                  </a:lnTo>
                  <a:lnTo>
                    <a:pt x="0" y="0"/>
                  </a:lnTo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46" name="Freeform 128">
              <a:extLst>
                <a:ext uri="{FF2B5EF4-FFF2-40B4-BE49-F238E27FC236}">
                  <a16:creationId xmlns:a16="http://schemas.microsoft.com/office/drawing/2014/main" id="{FE959F80-3AE1-88B4-A39B-A9BFA0B8D5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8688" y="5919788"/>
              <a:ext cx="153987" cy="17462"/>
            </a:xfrm>
            <a:custGeom>
              <a:avLst/>
              <a:gdLst>
                <a:gd name="T0" fmla="*/ 402 w 426"/>
                <a:gd name="T1" fmla="*/ 47 h 48"/>
                <a:gd name="T2" fmla="*/ 23 w 426"/>
                <a:gd name="T3" fmla="*/ 47 h 48"/>
                <a:gd name="T4" fmla="*/ 23 w 426"/>
                <a:gd name="T5" fmla="*/ 47 h 48"/>
                <a:gd name="T6" fmla="*/ 0 w 426"/>
                <a:gd name="T7" fmla="*/ 23 h 48"/>
                <a:gd name="T8" fmla="*/ 0 w 426"/>
                <a:gd name="T9" fmla="*/ 23 h 48"/>
                <a:gd name="T10" fmla="*/ 0 w 426"/>
                <a:gd name="T11" fmla="*/ 23 h 48"/>
                <a:gd name="T12" fmla="*/ 23 w 426"/>
                <a:gd name="T13" fmla="*/ 0 h 48"/>
                <a:gd name="T14" fmla="*/ 402 w 426"/>
                <a:gd name="T15" fmla="*/ 0 h 48"/>
                <a:gd name="T16" fmla="*/ 402 w 426"/>
                <a:gd name="T17" fmla="*/ 0 h 48"/>
                <a:gd name="T18" fmla="*/ 425 w 426"/>
                <a:gd name="T19" fmla="*/ 23 h 48"/>
                <a:gd name="T20" fmla="*/ 425 w 426"/>
                <a:gd name="T21" fmla="*/ 23 h 48"/>
                <a:gd name="T22" fmla="*/ 425 w 426"/>
                <a:gd name="T23" fmla="*/ 23 h 48"/>
                <a:gd name="T24" fmla="*/ 402 w 426"/>
                <a:gd name="T25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6" h="48">
                  <a:moveTo>
                    <a:pt x="402" y="47"/>
                  </a:moveTo>
                  <a:lnTo>
                    <a:pt x="23" y="47"/>
                  </a:lnTo>
                  <a:lnTo>
                    <a:pt x="23" y="47"/>
                  </a:lnTo>
                  <a:cubicBezTo>
                    <a:pt x="10" y="47"/>
                    <a:pt x="0" y="36"/>
                    <a:pt x="0" y="23"/>
                  </a:cubicBezTo>
                  <a:lnTo>
                    <a:pt x="0" y="23"/>
                  </a:lnTo>
                  <a:lnTo>
                    <a:pt x="0" y="23"/>
                  </a:lnTo>
                  <a:cubicBezTo>
                    <a:pt x="0" y="11"/>
                    <a:pt x="10" y="0"/>
                    <a:pt x="23" y="0"/>
                  </a:cubicBezTo>
                  <a:lnTo>
                    <a:pt x="402" y="0"/>
                  </a:lnTo>
                  <a:lnTo>
                    <a:pt x="402" y="0"/>
                  </a:lnTo>
                  <a:cubicBezTo>
                    <a:pt x="415" y="0"/>
                    <a:pt x="425" y="11"/>
                    <a:pt x="425" y="23"/>
                  </a:cubicBezTo>
                  <a:lnTo>
                    <a:pt x="425" y="23"/>
                  </a:lnTo>
                  <a:lnTo>
                    <a:pt x="425" y="23"/>
                  </a:lnTo>
                  <a:cubicBezTo>
                    <a:pt x="425" y="36"/>
                    <a:pt x="415" y="47"/>
                    <a:pt x="402" y="47"/>
                  </a:cubicBezTo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47" name="Freeform 129">
              <a:extLst>
                <a:ext uri="{FF2B5EF4-FFF2-40B4-BE49-F238E27FC236}">
                  <a16:creationId xmlns:a16="http://schemas.microsoft.com/office/drawing/2014/main" id="{CD0D2025-2D0A-A5F1-2BA8-FFD5A7B21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0413" y="5567363"/>
              <a:ext cx="496887" cy="295275"/>
            </a:xfrm>
            <a:custGeom>
              <a:avLst/>
              <a:gdLst>
                <a:gd name="T0" fmla="*/ 1357 w 1381"/>
                <a:gd name="T1" fmla="*/ 819 h 820"/>
                <a:gd name="T2" fmla="*/ 23 w 1381"/>
                <a:gd name="T3" fmla="*/ 819 h 820"/>
                <a:gd name="T4" fmla="*/ 23 w 1381"/>
                <a:gd name="T5" fmla="*/ 819 h 820"/>
                <a:gd name="T6" fmla="*/ 0 w 1381"/>
                <a:gd name="T7" fmla="*/ 796 h 820"/>
                <a:gd name="T8" fmla="*/ 0 w 1381"/>
                <a:gd name="T9" fmla="*/ 23 h 820"/>
                <a:gd name="T10" fmla="*/ 0 w 1381"/>
                <a:gd name="T11" fmla="*/ 23 h 820"/>
                <a:gd name="T12" fmla="*/ 23 w 1381"/>
                <a:gd name="T13" fmla="*/ 0 h 820"/>
                <a:gd name="T14" fmla="*/ 1357 w 1381"/>
                <a:gd name="T15" fmla="*/ 0 h 820"/>
                <a:gd name="T16" fmla="*/ 1357 w 1381"/>
                <a:gd name="T17" fmla="*/ 0 h 820"/>
                <a:gd name="T18" fmla="*/ 1380 w 1381"/>
                <a:gd name="T19" fmla="*/ 23 h 820"/>
                <a:gd name="T20" fmla="*/ 1380 w 1381"/>
                <a:gd name="T21" fmla="*/ 796 h 820"/>
                <a:gd name="T22" fmla="*/ 1380 w 1381"/>
                <a:gd name="T23" fmla="*/ 796 h 820"/>
                <a:gd name="T24" fmla="*/ 1357 w 1381"/>
                <a:gd name="T25" fmla="*/ 819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1" h="820">
                  <a:moveTo>
                    <a:pt x="1357" y="819"/>
                  </a:moveTo>
                  <a:lnTo>
                    <a:pt x="23" y="819"/>
                  </a:lnTo>
                  <a:lnTo>
                    <a:pt x="23" y="819"/>
                  </a:lnTo>
                  <a:cubicBezTo>
                    <a:pt x="10" y="819"/>
                    <a:pt x="0" y="809"/>
                    <a:pt x="0" y="796"/>
                  </a:cubicBezTo>
                  <a:lnTo>
                    <a:pt x="0" y="23"/>
                  </a:lnTo>
                  <a:lnTo>
                    <a:pt x="0" y="23"/>
                  </a:lnTo>
                  <a:cubicBezTo>
                    <a:pt x="0" y="11"/>
                    <a:pt x="10" y="0"/>
                    <a:pt x="23" y="0"/>
                  </a:cubicBezTo>
                  <a:lnTo>
                    <a:pt x="1357" y="0"/>
                  </a:lnTo>
                  <a:lnTo>
                    <a:pt x="1357" y="0"/>
                  </a:lnTo>
                  <a:cubicBezTo>
                    <a:pt x="1369" y="0"/>
                    <a:pt x="1380" y="11"/>
                    <a:pt x="1380" y="23"/>
                  </a:cubicBezTo>
                  <a:lnTo>
                    <a:pt x="1380" y="796"/>
                  </a:lnTo>
                  <a:lnTo>
                    <a:pt x="1380" y="796"/>
                  </a:lnTo>
                  <a:cubicBezTo>
                    <a:pt x="1380" y="809"/>
                    <a:pt x="1369" y="819"/>
                    <a:pt x="1357" y="819"/>
                  </a:cubicBez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48" name="Freeform 130">
              <a:extLst>
                <a:ext uri="{FF2B5EF4-FFF2-40B4-BE49-F238E27FC236}">
                  <a16:creationId xmlns:a16="http://schemas.microsoft.com/office/drawing/2014/main" id="{5C09CEDA-4400-9EB7-D225-EEF3679255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2188" y="5691188"/>
              <a:ext cx="33337" cy="33337"/>
            </a:xfrm>
            <a:custGeom>
              <a:avLst/>
              <a:gdLst>
                <a:gd name="T0" fmla="*/ 91 w 92"/>
                <a:gd name="T1" fmla="*/ 47 h 92"/>
                <a:gd name="T2" fmla="*/ 91 w 92"/>
                <a:gd name="T3" fmla="*/ 47 h 92"/>
                <a:gd name="T4" fmla="*/ 47 w 92"/>
                <a:gd name="T5" fmla="*/ 91 h 92"/>
                <a:gd name="T6" fmla="*/ 47 w 92"/>
                <a:gd name="T7" fmla="*/ 91 h 92"/>
                <a:gd name="T8" fmla="*/ 0 w 92"/>
                <a:gd name="T9" fmla="*/ 47 h 92"/>
                <a:gd name="T10" fmla="*/ 0 w 92"/>
                <a:gd name="T11" fmla="*/ 47 h 92"/>
                <a:gd name="T12" fmla="*/ 47 w 92"/>
                <a:gd name="T13" fmla="*/ 0 h 92"/>
                <a:gd name="T14" fmla="*/ 47 w 92"/>
                <a:gd name="T15" fmla="*/ 0 h 92"/>
                <a:gd name="T16" fmla="*/ 91 w 92"/>
                <a:gd name="T17" fmla="*/ 4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92">
                  <a:moveTo>
                    <a:pt x="91" y="47"/>
                  </a:moveTo>
                  <a:lnTo>
                    <a:pt x="91" y="47"/>
                  </a:lnTo>
                  <a:cubicBezTo>
                    <a:pt x="91" y="70"/>
                    <a:pt x="72" y="91"/>
                    <a:pt x="47" y="91"/>
                  </a:cubicBezTo>
                  <a:lnTo>
                    <a:pt x="47" y="91"/>
                  </a:lnTo>
                  <a:cubicBezTo>
                    <a:pt x="21" y="91"/>
                    <a:pt x="0" y="70"/>
                    <a:pt x="0" y="47"/>
                  </a:cubicBezTo>
                  <a:lnTo>
                    <a:pt x="0" y="47"/>
                  </a:lnTo>
                  <a:cubicBezTo>
                    <a:pt x="0" y="21"/>
                    <a:pt x="21" y="0"/>
                    <a:pt x="47" y="0"/>
                  </a:cubicBezTo>
                  <a:lnTo>
                    <a:pt x="47" y="0"/>
                  </a:lnTo>
                  <a:cubicBezTo>
                    <a:pt x="72" y="0"/>
                    <a:pt x="91" y="21"/>
                    <a:pt x="91" y="4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49" name="Freeform 131">
              <a:extLst>
                <a:ext uri="{FF2B5EF4-FFF2-40B4-BE49-F238E27FC236}">
                  <a16:creationId xmlns:a16="http://schemas.microsoft.com/office/drawing/2014/main" id="{F12D03A4-5F00-40FF-80B7-D0F114C78F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7050" y="5426075"/>
              <a:ext cx="82550" cy="92075"/>
            </a:xfrm>
            <a:custGeom>
              <a:avLst/>
              <a:gdLst>
                <a:gd name="T0" fmla="*/ 193 w 228"/>
                <a:gd name="T1" fmla="*/ 78 h 255"/>
                <a:gd name="T2" fmla="*/ 193 w 228"/>
                <a:gd name="T3" fmla="*/ 78 h 255"/>
                <a:gd name="T4" fmla="*/ 174 w 228"/>
                <a:gd name="T5" fmla="*/ 226 h 255"/>
                <a:gd name="T6" fmla="*/ 174 w 228"/>
                <a:gd name="T7" fmla="*/ 226 h 255"/>
                <a:gd name="T8" fmla="*/ 34 w 228"/>
                <a:gd name="T9" fmla="*/ 175 h 255"/>
                <a:gd name="T10" fmla="*/ 34 w 228"/>
                <a:gd name="T11" fmla="*/ 175 h 255"/>
                <a:gd name="T12" fmla="*/ 53 w 228"/>
                <a:gd name="T13" fmla="*/ 27 h 255"/>
                <a:gd name="T14" fmla="*/ 53 w 228"/>
                <a:gd name="T15" fmla="*/ 27 h 255"/>
                <a:gd name="T16" fmla="*/ 193 w 228"/>
                <a:gd name="T17" fmla="*/ 78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8" h="255">
                  <a:moveTo>
                    <a:pt x="193" y="78"/>
                  </a:moveTo>
                  <a:lnTo>
                    <a:pt x="193" y="78"/>
                  </a:lnTo>
                  <a:cubicBezTo>
                    <a:pt x="227" y="133"/>
                    <a:pt x="218" y="199"/>
                    <a:pt x="174" y="226"/>
                  </a:cubicBezTo>
                  <a:lnTo>
                    <a:pt x="174" y="226"/>
                  </a:lnTo>
                  <a:cubicBezTo>
                    <a:pt x="129" y="254"/>
                    <a:pt x="68" y="230"/>
                    <a:pt x="34" y="175"/>
                  </a:cubicBezTo>
                  <a:lnTo>
                    <a:pt x="34" y="175"/>
                  </a:lnTo>
                  <a:cubicBezTo>
                    <a:pt x="0" y="120"/>
                    <a:pt x="9" y="53"/>
                    <a:pt x="53" y="27"/>
                  </a:cubicBezTo>
                  <a:lnTo>
                    <a:pt x="53" y="27"/>
                  </a:lnTo>
                  <a:cubicBezTo>
                    <a:pt x="98" y="0"/>
                    <a:pt x="159" y="23"/>
                    <a:pt x="193" y="78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50" name="Freeform 132">
              <a:extLst>
                <a:ext uri="{FF2B5EF4-FFF2-40B4-BE49-F238E27FC236}">
                  <a16:creationId xmlns:a16="http://schemas.microsoft.com/office/drawing/2014/main" id="{E600B15F-9A34-253E-B1EC-15B314B62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0938" y="5484813"/>
              <a:ext cx="80962" cy="152400"/>
            </a:xfrm>
            <a:custGeom>
              <a:avLst/>
              <a:gdLst>
                <a:gd name="T0" fmla="*/ 216 w 227"/>
                <a:gd name="T1" fmla="*/ 424 h 425"/>
                <a:gd name="T2" fmla="*/ 156 w 227"/>
                <a:gd name="T3" fmla="*/ 174 h 425"/>
                <a:gd name="T4" fmla="*/ 156 w 227"/>
                <a:gd name="T5" fmla="*/ 174 h 425"/>
                <a:gd name="T6" fmla="*/ 0 w 227"/>
                <a:gd name="T7" fmla="*/ 9 h 425"/>
                <a:gd name="T8" fmla="*/ 2 w 227"/>
                <a:gd name="T9" fmla="*/ 0 h 425"/>
                <a:gd name="T10" fmla="*/ 2 w 227"/>
                <a:gd name="T11" fmla="*/ 0 h 425"/>
                <a:gd name="T12" fmla="*/ 165 w 227"/>
                <a:gd name="T13" fmla="*/ 172 h 425"/>
                <a:gd name="T14" fmla="*/ 226 w 227"/>
                <a:gd name="T15" fmla="*/ 422 h 425"/>
                <a:gd name="T16" fmla="*/ 216 w 227"/>
                <a:gd name="T17" fmla="*/ 424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425">
                  <a:moveTo>
                    <a:pt x="216" y="424"/>
                  </a:moveTo>
                  <a:lnTo>
                    <a:pt x="156" y="174"/>
                  </a:lnTo>
                  <a:lnTo>
                    <a:pt x="156" y="174"/>
                  </a:lnTo>
                  <a:cubicBezTo>
                    <a:pt x="135" y="87"/>
                    <a:pt x="112" y="26"/>
                    <a:pt x="0" y="9"/>
                  </a:cubicBezTo>
                  <a:lnTo>
                    <a:pt x="2" y="0"/>
                  </a:lnTo>
                  <a:lnTo>
                    <a:pt x="2" y="0"/>
                  </a:lnTo>
                  <a:cubicBezTo>
                    <a:pt x="120" y="17"/>
                    <a:pt x="146" y="85"/>
                    <a:pt x="165" y="172"/>
                  </a:cubicBezTo>
                  <a:lnTo>
                    <a:pt x="226" y="422"/>
                  </a:lnTo>
                  <a:lnTo>
                    <a:pt x="216" y="424"/>
                  </a:lnTo>
                </a:path>
              </a:pathLst>
            </a:custGeom>
            <a:solidFill>
              <a:schemeClr val="accent2"/>
            </a:solidFill>
            <a:ln w="9525" cap="flat">
              <a:solidFill>
                <a:schemeClr val="accent2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51" name="Freeform 133">
              <a:extLst>
                <a:ext uri="{FF2B5EF4-FFF2-40B4-BE49-F238E27FC236}">
                  <a16:creationId xmlns:a16="http://schemas.microsoft.com/office/drawing/2014/main" id="{49CAFCE9-BDAB-CD9A-13DA-698E11E5A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86463" y="5483225"/>
              <a:ext cx="214312" cy="88900"/>
            </a:xfrm>
            <a:custGeom>
              <a:avLst/>
              <a:gdLst>
                <a:gd name="T0" fmla="*/ 595 w 596"/>
                <a:gd name="T1" fmla="*/ 11 h 245"/>
                <a:gd name="T2" fmla="*/ 0 w 596"/>
                <a:gd name="T3" fmla="*/ 0 h 245"/>
                <a:gd name="T4" fmla="*/ 87 w 596"/>
                <a:gd name="T5" fmla="*/ 244 h 245"/>
                <a:gd name="T6" fmla="*/ 542 w 596"/>
                <a:gd name="T7" fmla="*/ 242 h 245"/>
                <a:gd name="T8" fmla="*/ 595 w 596"/>
                <a:gd name="T9" fmla="*/ 11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245">
                  <a:moveTo>
                    <a:pt x="595" y="11"/>
                  </a:moveTo>
                  <a:lnTo>
                    <a:pt x="0" y="0"/>
                  </a:lnTo>
                  <a:lnTo>
                    <a:pt x="87" y="244"/>
                  </a:lnTo>
                  <a:lnTo>
                    <a:pt x="542" y="242"/>
                  </a:lnTo>
                  <a:lnTo>
                    <a:pt x="595" y="11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52" name="Freeform 134">
              <a:extLst>
                <a:ext uri="{FF2B5EF4-FFF2-40B4-BE49-F238E27FC236}">
                  <a16:creationId xmlns:a16="http://schemas.microsoft.com/office/drawing/2014/main" id="{EB08561B-3F63-ED0D-D89D-3497AA1D50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45188" y="5416550"/>
              <a:ext cx="312737" cy="131763"/>
            </a:xfrm>
            <a:custGeom>
              <a:avLst/>
              <a:gdLst>
                <a:gd name="T0" fmla="*/ 425 w 869"/>
                <a:gd name="T1" fmla="*/ 366 h 367"/>
                <a:gd name="T2" fmla="*/ 0 w 869"/>
                <a:gd name="T3" fmla="*/ 199 h 367"/>
                <a:gd name="T4" fmla="*/ 440 w 869"/>
                <a:gd name="T5" fmla="*/ 0 h 367"/>
                <a:gd name="T6" fmla="*/ 868 w 869"/>
                <a:gd name="T7" fmla="*/ 203 h 367"/>
                <a:gd name="T8" fmla="*/ 425 w 869"/>
                <a:gd name="T9" fmla="*/ 366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9" h="367">
                  <a:moveTo>
                    <a:pt x="425" y="366"/>
                  </a:moveTo>
                  <a:lnTo>
                    <a:pt x="0" y="199"/>
                  </a:lnTo>
                  <a:lnTo>
                    <a:pt x="440" y="0"/>
                  </a:lnTo>
                  <a:lnTo>
                    <a:pt x="868" y="203"/>
                  </a:lnTo>
                  <a:lnTo>
                    <a:pt x="425" y="366"/>
                  </a:lnTo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53" name="Freeform 135">
              <a:extLst>
                <a:ext uri="{FF2B5EF4-FFF2-40B4-BE49-F238E27FC236}">
                  <a16:creationId xmlns:a16="http://schemas.microsoft.com/office/drawing/2014/main" id="{BEC9EFB8-9625-13F0-DF58-7E20E39A10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4438" y="5618163"/>
              <a:ext cx="49212" cy="60325"/>
            </a:xfrm>
            <a:custGeom>
              <a:avLst/>
              <a:gdLst>
                <a:gd name="T0" fmla="*/ 0 w 135"/>
                <a:gd name="T1" fmla="*/ 167 h 168"/>
                <a:gd name="T2" fmla="*/ 32 w 135"/>
                <a:gd name="T3" fmla="*/ 0 h 168"/>
                <a:gd name="T4" fmla="*/ 134 w 135"/>
                <a:gd name="T5" fmla="*/ 133 h 168"/>
                <a:gd name="T6" fmla="*/ 0 w 135"/>
                <a:gd name="T7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5" h="168">
                  <a:moveTo>
                    <a:pt x="0" y="167"/>
                  </a:moveTo>
                  <a:lnTo>
                    <a:pt x="32" y="0"/>
                  </a:lnTo>
                  <a:lnTo>
                    <a:pt x="134" y="133"/>
                  </a:lnTo>
                  <a:lnTo>
                    <a:pt x="0" y="167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</p:grpSp>
      <p:sp>
        <p:nvSpPr>
          <p:cNvPr id="54" name="Chevron 181">
            <a:extLst>
              <a:ext uri="{FF2B5EF4-FFF2-40B4-BE49-F238E27FC236}">
                <a16:creationId xmlns:a16="http://schemas.microsoft.com/office/drawing/2014/main" id="{71E5C1F7-912F-739D-8991-34CB63FA0D65}"/>
              </a:ext>
            </a:extLst>
          </p:cNvPr>
          <p:cNvSpPr/>
          <p:nvPr/>
        </p:nvSpPr>
        <p:spPr>
          <a:xfrm rot="5400000">
            <a:off x="9677683" y="2723779"/>
            <a:ext cx="536713" cy="536713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999999"/>
              </a:solidFill>
              <a:latin typeface="Century Gothic" panose="020B050202020202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0D979E6-71F8-3DE2-820A-BE78C02589E1}"/>
              </a:ext>
            </a:extLst>
          </p:cNvPr>
          <p:cNvSpPr/>
          <p:nvPr/>
        </p:nvSpPr>
        <p:spPr>
          <a:xfrm>
            <a:off x="8723594" y="3404308"/>
            <a:ext cx="26364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217"/>
            <a:r>
              <a:rPr lang="en-US" sz="2700" dirty="0">
                <a:solidFill>
                  <a:srgbClr val="49494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Poppins" pitchFamily="2" charset="77"/>
              </a:rPr>
              <a:t>Live test demonstration</a:t>
            </a:r>
          </a:p>
          <a:p>
            <a:pPr algn="ctr" defTabSz="914217"/>
            <a:r>
              <a:rPr lang="en-US" sz="2700" dirty="0">
                <a:solidFill>
                  <a:srgbClr val="49494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Poppins" pitchFamily="2" charset="77"/>
              </a:rPr>
              <a:t>&amp;</a:t>
            </a:r>
          </a:p>
          <a:p>
            <a:pPr algn="ctr" defTabSz="914217"/>
            <a:r>
              <a:rPr lang="en-US" sz="2700" dirty="0">
                <a:solidFill>
                  <a:srgbClr val="49494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Poppins" pitchFamily="2" charset="77"/>
              </a:rPr>
              <a:t>Model Creation </a:t>
            </a:r>
          </a:p>
        </p:txBody>
      </p:sp>
      <p:sp>
        <p:nvSpPr>
          <p:cNvPr id="56" name="Chevron 177">
            <a:extLst>
              <a:ext uri="{FF2B5EF4-FFF2-40B4-BE49-F238E27FC236}">
                <a16:creationId xmlns:a16="http://schemas.microsoft.com/office/drawing/2014/main" id="{D0A0B511-B2B9-7187-EEED-F0AC475FBFB2}"/>
              </a:ext>
            </a:extLst>
          </p:cNvPr>
          <p:cNvSpPr/>
          <p:nvPr/>
        </p:nvSpPr>
        <p:spPr>
          <a:xfrm rot="5400000">
            <a:off x="1513974" y="2748859"/>
            <a:ext cx="536713" cy="536713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999999"/>
              </a:solidFill>
              <a:latin typeface="Century Gothic" panose="020B0502020202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4E72C51-BB79-998C-5BD9-7BCC0159742D}"/>
              </a:ext>
            </a:extLst>
          </p:cNvPr>
          <p:cNvSpPr/>
          <p:nvPr/>
        </p:nvSpPr>
        <p:spPr>
          <a:xfrm>
            <a:off x="728376" y="3429000"/>
            <a:ext cx="213416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217"/>
            <a:r>
              <a:rPr lang="en-US" sz="2700" dirty="0">
                <a:solidFill>
                  <a:srgbClr val="49494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Poppins" pitchFamily="2" charset="77"/>
              </a:rPr>
              <a:t>User accessibility &amp; feasibility </a:t>
            </a:r>
          </a:p>
        </p:txBody>
      </p:sp>
    </p:spTree>
    <p:extLst>
      <p:ext uri="{BB962C8B-B14F-4D97-AF65-F5344CB8AC3E}">
        <p14:creationId xmlns:p14="http://schemas.microsoft.com/office/powerpoint/2010/main" val="354733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/>
      <p:bldP spid="56" grpId="0" animBg="1"/>
      <p:bldP spid="5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0B16A58F-2B3C-1E02-8E9E-0B3C77D38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0200" y="4803961"/>
            <a:ext cx="3165605" cy="71366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274249" tIns="0" rIns="274249" bIns="0" numCol="1" anchor="ctr" anchorCtr="0" compatLnSpc="1">
            <a:prstTxWarp prst="textNoShape">
              <a:avLst/>
            </a:prstTxWarp>
          </a:bodyPr>
          <a:lstStyle/>
          <a:p>
            <a:pPr algn="r" defTabSz="914217"/>
            <a:endParaRPr lang="en-US" sz="1600" b="1" dirty="0">
              <a:solidFill>
                <a:srgbClr val="FF8264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Freeform 28">
            <a:extLst>
              <a:ext uri="{FF2B5EF4-FFF2-40B4-BE49-F238E27FC236}">
                <a16:creationId xmlns:a16="http://schemas.microsoft.com/office/drawing/2014/main" id="{AC71E8A6-B292-E4D4-05F7-EAF6BFCC1F19}"/>
              </a:ext>
            </a:extLst>
          </p:cNvPr>
          <p:cNvSpPr>
            <a:spLocks/>
          </p:cNvSpPr>
          <p:nvPr/>
        </p:nvSpPr>
        <p:spPr bwMode="auto">
          <a:xfrm>
            <a:off x="7795760" y="4803961"/>
            <a:ext cx="3165605" cy="713665"/>
          </a:xfrm>
          <a:custGeom>
            <a:avLst/>
            <a:gdLst>
              <a:gd name="T0" fmla="*/ 0 w 1577"/>
              <a:gd name="T1" fmla="*/ 0 h 329"/>
              <a:gd name="T2" fmla="*/ 1577 w 1577"/>
              <a:gd name="T3" fmla="*/ 0 h 329"/>
              <a:gd name="T4" fmla="*/ 1577 w 1577"/>
              <a:gd name="T5" fmla="*/ 329 h 329"/>
              <a:gd name="T6" fmla="*/ 0 w 1577"/>
              <a:gd name="T7" fmla="*/ 329 h 329"/>
              <a:gd name="T8" fmla="*/ 0 w 1577"/>
              <a:gd name="T9" fmla="*/ 0 h 329"/>
              <a:gd name="T10" fmla="*/ 0 w 1577"/>
              <a:gd name="T11" fmla="*/ 0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77" h="329">
                <a:moveTo>
                  <a:pt x="0" y="0"/>
                </a:moveTo>
                <a:lnTo>
                  <a:pt x="1577" y="0"/>
                </a:lnTo>
                <a:lnTo>
                  <a:pt x="1577" y="329"/>
                </a:lnTo>
                <a:lnTo>
                  <a:pt x="0" y="329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274249" tIns="0" rIns="274249" bIns="0" numCol="1" anchor="ctr" anchorCtr="0" compatLnSpc="1">
            <a:prstTxWarp prst="textNoShape">
              <a:avLst/>
            </a:prstTxWarp>
          </a:bodyPr>
          <a:lstStyle/>
          <a:p>
            <a:pPr defTabSz="914217"/>
            <a:endParaRPr lang="en-US" sz="1600" b="1" dirty="0">
              <a:solidFill>
                <a:srgbClr val="FF8264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Freeform 30">
            <a:extLst>
              <a:ext uri="{FF2B5EF4-FFF2-40B4-BE49-F238E27FC236}">
                <a16:creationId xmlns:a16="http://schemas.microsoft.com/office/drawing/2014/main" id="{F3C7B275-025A-077D-9437-7F9B5CBEDFDD}"/>
              </a:ext>
            </a:extLst>
          </p:cNvPr>
          <p:cNvSpPr>
            <a:spLocks/>
          </p:cNvSpPr>
          <p:nvPr/>
        </p:nvSpPr>
        <p:spPr bwMode="auto">
          <a:xfrm>
            <a:off x="6551197" y="2721915"/>
            <a:ext cx="1244563" cy="1917938"/>
          </a:xfrm>
          <a:custGeom>
            <a:avLst/>
            <a:gdLst>
              <a:gd name="T0" fmla="*/ 620 w 620"/>
              <a:gd name="T1" fmla="*/ 0 h 882"/>
              <a:gd name="T2" fmla="*/ 620 w 620"/>
              <a:gd name="T3" fmla="*/ 333 h 882"/>
              <a:gd name="T4" fmla="*/ 0 w 620"/>
              <a:gd name="T5" fmla="*/ 882 h 882"/>
              <a:gd name="T6" fmla="*/ 620 w 620"/>
              <a:gd name="T7" fmla="*/ 0 h 882"/>
              <a:gd name="T8" fmla="*/ 620 w 620"/>
              <a:gd name="T9" fmla="*/ 0 h 8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0" h="882">
                <a:moveTo>
                  <a:pt x="620" y="0"/>
                </a:moveTo>
                <a:lnTo>
                  <a:pt x="620" y="333"/>
                </a:lnTo>
                <a:lnTo>
                  <a:pt x="0" y="882"/>
                </a:lnTo>
                <a:lnTo>
                  <a:pt x="620" y="0"/>
                </a:lnTo>
                <a:lnTo>
                  <a:pt x="62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sz="3599" b="1" dirty="0">
              <a:solidFill>
                <a:srgbClr val="FF8264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Freeform 31">
            <a:extLst>
              <a:ext uri="{FF2B5EF4-FFF2-40B4-BE49-F238E27FC236}">
                <a16:creationId xmlns:a16="http://schemas.microsoft.com/office/drawing/2014/main" id="{1C1E94C3-8260-FB31-FB09-9E5786A3765E}"/>
              </a:ext>
            </a:extLst>
          </p:cNvPr>
          <p:cNvSpPr>
            <a:spLocks/>
          </p:cNvSpPr>
          <p:nvPr/>
        </p:nvSpPr>
        <p:spPr bwMode="auto">
          <a:xfrm>
            <a:off x="4365804" y="2721915"/>
            <a:ext cx="1240548" cy="1917938"/>
          </a:xfrm>
          <a:custGeom>
            <a:avLst/>
            <a:gdLst>
              <a:gd name="T0" fmla="*/ 0 w 618"/>
              <a:gd name="T1" fmla="*/ 333 h 882"/>
              <a:gd name="T2" fmla="*/ 618 w 618"/>
              <a:gd name="T3" fmla="*/ 882 h 882"/>
              <a:gd name="T4" fmla="*/ 0 w 618"/>
              <a:gd name="T5" fmla="*/ 0 h 882"/>
              <a:gd name="T6" fmla="*/ 0 w 618"/>
              <a:gd name="T7" fmla="*/ 333 h 8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18" h="882">
                <a:moveTo>
                  <a:pt x="0" y="333"/>
                </a:moveTo>
                <a:lnTo>
                  <a:pt x="618" y="882"/>
                </a:lnTo>
                <a:lnTo>
                  <a:pt x="0" y="0"/>
                </a:lnTo>
                <a:lnTo>
                  <a:pt x="0" y="33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sz="3599" b="1" dirty="0">
              <a:solidFill>
                <a:srgbClr val="FF8264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Freeform 32">
            <a:extLst>
              <a:ext uri="{FF2B5EF4-FFF2-40B4-BE49-F238E27FC236}">
                <a16:creationId xmlns:a16="http://schemas.microsoft.com/office/drawing/2014/main" id="{3166B6D7-3D49-ECA9-EAC2-8C882757F16B}"/>
              </a:ext>
            </a:extLst>
          </p:cNvPr>
          <p:cNvSpPr>
            <a:spLocks/>
          </p:cNvSpPr>
          <p:nvPr/>
        </p:nvSpPr>
        <p:spPr bwMode="auto">
          <a:xfrm>
            <a:off x="4882755" y="3616205"/>
            <a:ext cx="1240548" cy="1900541"/>
          </a:xfrm>
          <a:custGeom>
            <a:avLst/>
            <a:gdLst>
              <a:gd name="T0" fmla="*/ 0 w 618"/>
              <a:gd name="T1" fmla="*/ 874 h 874"/>
              <a:gd name="T2" fmla="*/ 618 w 618"/>
              <a:gd name="T3" fmla="*/ 0 h 874"/>
              <a:gd name="T4" fmla="*/ 618 w 618"/>
              <a:gd name="T5" fmla="*/ 0 h 874"/>
              <a:gd name="T6" fmla="*/ 0 w 618"/>
              <a:gd name="T7" fmla="*/ 545 h 874"/>
              <a:gd name="T8" fmla="*/ 0 w 618"/>
              <a:gd name="T9" fmla="*/ 545 h 874"/>
              <a:gd name="T10" fmla="*/ 0 w 618"/>
              <a:gd name="T11" fmla="*/ 874 h 8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8" h="874">
                <a:moveTo>
                  <a:pt x="0" y="874"/>
                </a:moveTo>
                <a:lnTo>
                  <a:pt x="618" y="0"/>
                </a:lnTo>
                <a:lnTo>
                  <a:pt x="618" y="0"/>
                </a:lnTo>
                <a:lnTo>
                  <a:pt x="0" y="545"/>
                </a:lnTo>
                <a:lnTo>
                  <a:pt x="0" y="545"/>
                </a:lnTo>
                <a:lnTo>
                  <a:pt x="0" y="874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sz="3599" b="1" dirty="0">
              <a:solidFill>
                <a:srgbClr val="FF8264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Freeform 34">
            <a:extLst>
              <a:ext uri="{FF2B5EF4-FFF2-40B4-BE49-F238E27FC236}">
                <a16:creationId xmlns:a16="http://schemas.microsoft.com/office/drawing/2014/main" id="{A58FE7DD-0919-8E85-45B1-07C8A7B63978}"/>
              </a:ext>
            </a:extLst>
          </p:cNvPr>
          <p:cNvSpPr>
            <a:spLocks/>
          </p:cNvSpPr>
          <p:nvPr/>
        </p:nvSpPr>
        <p:spPr bwMode="auto">
          <a:xfrm>
            <a:off x="6551197" y="3616205"/>
            <a:ext cx="1244563" cy="1900541"/>
          </a:xfrm>
          <a:custGeom>
            <a:avLst/>
            <a:gdLst>
              <a:gd name="T0" fmla="*/ 0 w 620"/>
              <a:gd name="T1" fmla="*/ 0 h 874"/>
              <a:gd name="T2" fmla="*/ 620 w 620"/>
              <a:gd name="T3" fmla="*/ 545 h 874"/>
              <a:gd name="T4" fmla="*/ 620 w 620"/>
              <a:gd name="T5" fmla="*/ 874 h 874"/>
              <a:gd name="T6" fmla="*/ 0 w 620"/>
              <a:gd name="T7" fmla="*/ 0 h 874"/>
              <a:gd name="T8" fmla="*/ 0 w 620"/>
              <a:gd name="T9" fmla="*/ 0 h 8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0" h="874">
                <a:moveTo>
                  <a:pt x="0" y="0"/>
                </a:moveTo>
                <a:lnTo>
                  <a:pt x="620" y="545"/>
                </a:lnTo>
                <a:lnTo>
                  <a:pt x="620" y="874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sz="3599" b="1" dirty="0">
              <a:solidFill>
                <a:srgbClr val="FF8264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Oval 20">
            <a:extLst>
              <a:ext uri="{FF2B5EF4-FFF2-40B4-BE49-F238E27FC236}">
                <a16:creationId xmlns:a16="http://schemas.microsoft.com/office/drawing/2014/main" id="{AC601B81-CE5E-90C5-A6AA-BC52994A0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104" y="4612339"/>
            <a:ext cx="1095364" cy="1096908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3" tIns="91416" rIns="0" bIns="0" rtlCol="0" anchor="ctr"/>
          <a:lstStyle/>
          <a:p>
            <a:pPr algn="ctr" defTabSz="914217"/>
            <a:endParaRPr lang="en-US" sz="2800" b="1" dirty="0">
              <a:solidFill>
                <a:srgbClr val="FF8264"/>
              </a:solidFill>
              <a:latin typeface="Roboto Bold" charset="0"/>
            </a:endParaRPr>
          </a:p>
        </p:txBody>
      </p:sp>
      <p:sp>
        <p:nvSpPr>
          <p:cNvPr id="9" name="Freeform 24">
            <a:extLst>
              <a:ext uri="{FF2B5EF4-FFF2-40B4-BE49-F238E27FC236}">
                <a16:creationId xmlns:a16="http://schemas.microsoft.com/office/drawing/2014/main" id="{991A4E60-2837-64D4-9BC8-D8476310CCA8}"/>
              </a:ext>
            </a:extLst>
          </p:cNvPr>
          <p:cNvSpPr>
            <a:spLocks/>
          </p:cNvSpPr>
          <p:nvPr/>
        </p:nvSpPr>
        <p:spPr bwMode="auto">
          <a:xfrm>
            <a:off x="7795760" y="2722802"/>
            <a:ext cx="3165605" cy="722343"/>
          </a:xfrm>
          <a:custGeom>
            <a:avLst/>
            <a:gdLst>
              <a:gd name="T0" fmla="*/ 0 w 1577"/>
              <a:gd name="T1" fmla="*/ 0 h 333"/>
              <a:gd name="T2" fmla="*/ 1577 w 1577"/>
              <a:gd name="T3" fmla="*/ 0 h 333"/>
              <a:gd name="T4" fmla="*/ 1577 w 1577"/>
              <a:gd name="T5" fmla="*/ 333 h 333"/>
              <a:gd name="T6" fmla="*/ 0 w 1577"/>
              <a:gd name="T7" fmla="*/ 333 h 333"/>
              <a:gd name="T8" fmla="*/ 0 w 1577"/>
              <a:gd name="T9" fmla="*/ 0 h 333"/>
              <a:gd name="T10" fmla="*/ 0 w 1577"/>
              <a:gd name="T11" fmla="*/ 0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77" h="333">
                <a:moveTo>
                  <a:pt x="0" y="0"/>
                </a:moveTo>
                <a:lnTo>
                  <a:pt x="1577" y="0"/>
                </a:lnTo>
                <a:lnTo>
                  <a:pt x="1577" y="333"/>
                </a:lnTo>
                <a:lnTo>
                  <a:pt x="0" y="333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274249" tIns="0" rIns="274249" bIns="0" numCol="1" anchor="ctr" anchorCtr="0" compatLnSpc="1">
            <a:prstTxWarp prst="textNoShape">
              <a:avLst/>
            </a:prstTxWarp>
          </a:bodyPr>
          <a:lstStyle/>
          <a:p>
            <a:pPr defTabSz="914217"/>
            <a:endParaRPr lang="en-US" sz="1600" b="1" dirty="0">
              <a:solidFill>
                <a:srgbClr val="FF8264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Freeform 25">
            <a:extLst>
              <a:ext uri="{FF2B5EF4-FFF2-40B4-BE49-F238E27FC236}">
                <a16:creationId xmlns:a16="http://schemas.microsoft.com/office/drawing/2014/main" id="{0DCFC24F-1692-B3EF-A955-8F15BDE29A52}"/>
              </a:ext>
            </a:extLst>
          </p:cNvPr>
          <p:cNvSpPr>
            <a:spLocks/>
          </p:cNvSpPr>
          <p:nvPr/>
        </p:nvSpPr>
        <p:spPr bwMode="auto">
          <a:xfrm>
            <a:off x="1200200" y="2722802"/>
            <a:ext cx="3165605" cy="722343"/>
          </a:xfrm>
          <a:custGeom>
            <a:avLst/>
            <a:gdLst>
              <a:gd name="T0" fmla="*/ 1577 w 1577"/>
              <a:gd name="T1" fmla="*/ 333 h 333"/>
              <a:gd name="T2" fmla="*/ 0 w 1577"/>
              <a:gd name="T3" fmla="*/ 333 h 333"/>
              <a:gd name="T4" fmla="*/ 0 w 1577"/>
              <a:gd name="T5" fmla="*/ 0 h 333"/>
              <a:gd name="T6" fmla="*/ 0 w 1577"/>
              <a:gd name="T7" fmla="*/ 0 h 333"/>
              <a:gd name="T8" fmla="*/ 1577 w 1577"/>
              <a:gd name="T9" fmla="*/ 0 h 333"/>
              <a:gd name="T10" fmla="*/ 1577 w 1577"/>
              <a:gd name="T11" fmla="*/ 333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77" h="333">
                <a:moveTo>
                  <a:pt x="1577" y="333"/>
                </a:moveTo>
                <a:lnTo>
                  <a:pt x="0" y="333"/>
                </a:lnTo>
                <a:lnTo>
                  <a:pt x="0" y="0"/>
                </a:lnTo>
                <a:lnTo>
                  <a:pt x="0" y="0"/>
                </a:lnTo>
                <a:lnTo>
                  <a:pt x="1577" y="0"/>
                </a:lnTo>
                <a:lnTo>
                  <a:pt x="1577" y="33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274249" tIns="0" rIns="274249" bIns="0" numCol="1" anchor="ctr" anchorCtr="0" compatLnSpc="1">
            <a:prstTxWarp prst="textNoShape">
              <a:avLst/>
            </a:prstTxWarp>
          </a:bodyPr>
          <a:lstStyle/>
          <a:p>
            <a:pPr algn="r" defTabSz="914217"/>
            <a:endParaRPr lang="en-US" sz="1600" b="1" dirty="0">
              <a:solidFill>
                <a:srgbClr val="FF8264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Oval 18">
            <a:extLst>
              <a:ext uri="{FF2B5EF4-FFF2-40B4-BE49-F238E27FC236}">
                <a16:creationId xmlns:a16="http://schemas.microsoft.com/office/drawing/2014/main" id="{93B8F3A5-F931-5A3B-3819-3F0571A34B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104" y="2535520"/>
            <a:ext cx="1095364" cy="1096908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3" tIns="91416" rIns="0" bIns="0" rtlCol="0" anchor="ctr"/>
          <a:lstStyle/>
          <a:p>
            <a:pPr algn="ctr" defTabSz="914217"/>
            <a:endParaRPr lang="en-US" sz="2800" b="1" dirty="0">
              <a:solidFill>
                <a:srgbClr val="FF8264"/>
              </a:solidFill>
              <a:latin typeface="Roboto Bold" charset="0"/>
            </a:endParaRPr>
          </a:p>
        </p:txBody>
      </p:sp>
      <p:sp>
        <p:nvSpPr>
          <p:cNvPr id="12" name="Oval 21">
            <a:extLst>
              <a:ext uri="{FF2B5EF4-FFF2-40B4-BE49-F238E27FC236}">
                <a16:creationId xmlns:a16="http://schemas.microsoft.com/office/drawing/2014/main" id="{9C1F0D76-B76C-C6D1-F405-70F292F49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07837" y="2533204"/>
            <a:ext cx="1099999" cy="110153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3" tIns="91416" rIns="0" bIns="0" rtlCol="0" anchor="ctr"/>
          <a:lstStyle/>
          <a:p>
            <a:pPr algn="ctr" defTabSz="914217"/>
            <a:endParaRPr lang="en-US" sz="2800" b="1" dirty="0">
              <a:solidFill>
                <a:srgbClr val="FF8264"/>
              </a:solidFill>
              <a:latin typeface="Roboto Bold" charset="0"/>
            </a:endParaRPr>
          </a:p>
        </p:txBody>
      </p:sp>
      <p:sp>
        <p:nvSpPr>
          <p:cNvPr id="13" name="Oval 23">
            <a:extLst>
              <a:ext uri="{FF2B5EF4-FFF2-40B4-BE49-F238E27FC236}">
                <a16:creationId xmlns:a16="http://schemas.microsoft.com/office/drawing/2014/main" id="{A365F5C7-940B-6D27-D8BE-6CBB5F7454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0155" y="4612339"/>
            <a:ext cx="1095364" cy="1096908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3" tIns="91416" rIns="0" bIns="0" rtlCol="0" anchor="ctr"/>
          <a:lstStyle/>
          <a:p>
            <a:pPr algn="ctr" defTabSz="914217"/>
            <a:endParaRPr lang="en-US" sz="2800" b="1" dirty="0">
              <a:solidFill>
                <a:srgbClr val="FF8264"/>
              </a:solidFill>
              <a:latin typeface="Roboto Bold" charset="0"/>
            </a:endParaRPr>
          </a:p>
        </p:txBody>
      </p:sp>
      <p:sp>
        <p:nvSpPr>
          <p:cNvPr id="14" name="CuadroTexto 350">
            <a:extLst>
              <a:ext uri="{FF2B5EF4-FFF2-40B4-BE49-F238E27FC236}">
                <a16:creationId xmlns:a16="http://schemas.microsoft.com/office/drawing/2014/main" id="{FE14B7DD-E712-3452-21FD-D5FD4E6E926D}"/>
              </a:ext>
            </a:extLst>
          </p:cNvPr>
          <p:cNvSpPr txBox="1"/>
          <p:nvPr/>
        </p:nvSpPr>
        <p:spPr>
          <a:xfrm>
            <a:off x="4466412" y="511095"/>
            <a:ext cx="32592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4000" b="1" dirty="0">
                <a:solidFill>
                  <a:srgbClr val="494949"/>
                </a:solidFill>
                <a:latin typeface="Poppins" pitchFamily="2" charset="77"/>
                <a:ea typeface="Lato Heavy" charset="0"/>
                <a:cs typeface="Poppins" pitchFamily="2" charset="77"/>
              </a:rPr>
              <a:t>Limitations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D48FD4B-FC3C-E2EF-44C2-897416E0C1D2}"/>
              </a:ext>
            </a:extLst>
          </p:cNvPr>
          <p:cNvGrpSpPr/>
          <p:nvPr/>
        </p:nvGrpSpPr>
        <p:grpSpPr>
          <a:xfrm>
            <a:off x="2975635" y="2246318"/>
            <a:ext cx="5790404" cy="3270869"/>
            <a:chOff x="5726184" y="4320538"/>
            <a:chExt cx="12883515" cy="7277607"/>
          </a:xfrm>
        </p:grpSpPr>
        <p:sp>
          <p:nvSpPr>
            <p:cNvPr id="16" name="Freeform 118">
              <a:extLst>
                <a:ext uri="{FF2B5EF4-FFF2-40B4-BE49-F238E27FC236}">
                  <a16:creationId xmlns:a16="http://schemas.microsoft.com/office/drawing/2014/main" id="{B78D2FF7-DDE7-33CB-20CE-FB69AECEA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184" y="4320538"/>
              <a:ext cx="12883515" cy="7176904"/>
            </a:xfrm>
            <a:custGeom>
              <a:avLst/>
              <a:gdLst>
                <a:gd name="T0" fmla="*/ 1762 w 8464"/>
                <a:gd name="T1" fmla="*/ 4696 h 4715"/>
                <a:gd name="T2" fmla="*/ 1762 w 8464"/>
                <a:gd name="T3" fmla="*/ 4696 h 4715"/>
                <a:gd name="T4" fmla="*/ 1204 w 8464"/>
                <a:gd name="T5" fmla="*/ 2401 h 4715"/>
                <a:gd name="T6" fmla="*/ 1204 w 8464"/>
                <a:gd name="T7" fmla="*/ 2401 h 4715"/>
                <a:gd name="T8" fmla="*/ 5104 w 8464"/>
                <a:gd name="T9" fmla="*/ 469 h 4715"/>
                <a:gd name="T10" fmla="*/ 5104 w 8464"/>
                <a:gd name="T11" fmla="*/ 469 h 4715"/>
                <a:gd name="T12" fmla="*/ 7275 w 8464"/>
                <a:gd name="T13" fmla="*/ 2393 h 4715"/>
                <a:gd name="T14" fmla="*/ 7275 w 8464"/>
                <a:gd name="T15" fmla="*/ 2393 h 4715"/>
                <a:gd name="T16" fmla="*/ 7975 w 8464"/>
                <a:gd name="T17" fmla="*/ 4280 h 4715"/>
                <a:gd name="T18" fmla="*/ 7975 w 8464"/>
                <a:gd name="T19" fmla="*/ 4280 h 4715"/>
                <a:gd name="T20" fmla="*/ 7727 w 8464"/>
                <a:gd name="T21" fmla="*/ 4714 h 4715"/>
                <a:gd name="T22" fmla="*/ 1762 w 8464"/>
                <a:gd name="T23" fmla="*/ 4696 h 4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64" h="4715">
                  <a:moveTo>
                    <a:pt x="1762" y="4696"/>
                  </a:moveTo>
                  <a:lnTo>
                    <a:pt x="1762" y="4696"/>
                  </a:lnTo>
                  <a:cubicBezTo>
                    <a:pt x="1762" y="4696"/>
                    <a:pt x="0" y="3589"/>
                    <a:pt x="1204" y="2401"/>
                  </a:cubicBezTo>
                  <a:lnTo>
                    <a:pt x="1204" y="2401"/>
                  </a:lnTo>
                  <a:cubicBezTo>
                    <a:pt x="2410" y="1214"/>
                    <a:pt x="4023" y="0"/>
                    <a:pt x="5104" y="469"/>
                  </a:cubicBezTo>
                  <a:lnTo>
                    <a:pt x="5104" y="469"/>
                  </a:lnTo>
                  <a:cubicBezTo>
                    <a:pt x="6184" y="939"/>
                    <a:pt x="6088" y="1533"/>
                    <a:pt x="7275" y="2393"/>
                  </a:cubicBezTo>
                  <a:lnTo>
                    <a:pt x="7275" y="2393"/>
                  </a:lnTo>
                  <a:cubicBezTo>
                    <a:pt x="8463" y="3252"/>
                    <a:pt x="8188" y="3934"/>
                    <a:pt x="7975" y="4280"/>
                  </a:cubicBezTo>
                  <a:lnTo>
                    <a:pt x="7975" y="4280"/>
                  </a:lnTo>
                  <a:cubicBezTo>
                    <a:pt x="7763" y="4625"/>
                    <a:pt x="7727" y="4714"/>
                    <a:pt x="7727" y="4714"/>
                  </a:cubicBezTo>
                  <a:lnTo>
                    <a:pt x="1762" y="4696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 dirty="0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17" name="Freeform 119">
              <a:extLst>
                <a:ext uri="{FF2B5EF4-FFF2-40B4-BE49-F238E27FC236}">
                  <a16:creationId xmlns:a16="http://schemas.microsoft.com/office/drawing/2014/main" id="{B5CB6F2E-0F78-1DBB-C349-4F4420518C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34944" y="6327924"/>
              <a:ext cx="2034241" cy="2947294"/>
            </a:xfrm>
            <a:custGeom>
              <a:avLst/>
              <a:gdLst>
                <a:gd name="T0" fmla="*/ 413 w 1334"/>
                <a:gd name="T1" fmla="*/ 233 h 1936"/>
                <a:gd name="T2" fmla="*/ 413 w 1334"/>
                <a:gd name="T3" fmla="*/ 233 h 1936"/>
                <a:gd name="T4" fmla="*/ 1008 w 1334"/>
                <a:gd name="T5" fmla="*/ 294 h 1936"/>
                <a:gd name="T6" fmla="*/ 1008 w 1334"/>
                <a:gd name="T7" fmla="*/ 294 h 1936"/>
                <a:gd name="T8" fmla="*/ 1232 w 1334"/>
                <a:gd name="T9" fmla="*/ 573 h 1936"/>
                <a:gd name="T10" fmla="*/ 1232 w 1334"/>
                <a:gd name="T11" fmla="*/ 573 h 1936"/>
                <a:gd name="T12" fmla="*/ 1257 w 1334"/>
                <a:gd name="T13" fmla="*/ 637 h 1936"/>
                <a:gd name="T14" fmla="*/ 1257 w 1334"/>
                <a:gd name="T15" fmla="*/ 637 h 1936"/>
                <a:gd name="T16" fmla="*/ 1252 w 1334"/>
                <a:gd name="T17" fmla="*/ 1583 h 1936"/>
                <a:gd name="T18" fmla="*/ 1252 w 1334"/>
                <a:gd name="T19" fmla="*/ 1583 h 1936"/>
                <a:gd name="T20" fmla="*/ 0 w 1334"/>
                <a:gd name="T21" fmla="*/ 1935 h 1936"/>
                <a:gd name="T22" fmla="*/ 413 w 1334"/>
                <a:gd name="T23" fmla="*/ 233 h 1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4" h="1936">
                  <a:moveTo>
                    <a:pt x="413" y="233"/>
                  </a:moveTo>
                  <a:lnTo>
                    <a:pt x="413" y="233"/>
                  </a:lnTo>
                  <a:cubicBezTo>
                    <a:pt x="674" y="0"/>
                    <a:pt x="865" y="139"/>
                    <a:pt x="1008" y="294"/>
                  </a:cubicBezTo>
                  <a:lnTo>
                    <a:pt x="1008" y="294"/>
                  </a:lnTo>
                  <a:cubicBezTo>
                    <a:pt x="1122" y="418"/>
                    <a:pt x="1138" y="445"/>
                    <a:pt x="1232" y="573"/>
                  </a:cubicBezTo>
                  <a:lnTo>
                    <a:pt x="1232" y="573"/>
                  </a:lnTo>
                  <a:cubicBezTo>
                    <a:pt x="1246" y="592"/>
                    <a:pt x="1257" y="613"/>
                    <a:pt x="1257" y="637"/>
                  </a:cubicBezTo>
                  <a:lnTo>
                    <a:pt x="1257" y="637"/>
                  </a:lnTo>
                  <a:cubicBezTo>
                    <a:pt x="1260" y="779"/>
                    <a:pt x="1333" y="1377"/>
                    <a:pt x="1252" y="1583"/>
                  </a:cubicBezTo>
                  <a:lnTo>
                    <a:pt x="1252" y="1583"/>
                  </a:lnTo>
                  <a:cubicBezTo>
                    <a:pt x="1158" y="1824"/>
                    <a:pt x="0" y="1935"/>
                    <a:pt x="0" y="1935"/>
                  </a:cubicBezTo>
                  <a:lnTo>
                    <a:pt x="413" y="233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18" name="Freeform 120">
              <a:extLst>
                <a:ext uri="{FF2B5EF4-FFF2-40B4-BE49-F238E27FC236}">
                  <a16:creationId xmlns:a16="http://schemas.microsoft.com/office/drawing/2014/main" id="{C4F72503-AA15-6330-36DA-AE0666F9A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7068" y="7234266"/>
              <a:ext cx="349110" cy="1718697"/>
            </a:xfrm>
            <a:custGeom>
              <a:avLst/>
              <a:gdLst>
                <a:gd name="T0" fmla="*/ 13 w 229"/>
                <a:gd name="T1" fmla="*/ 1128 h 1129"/>
                <a:gd name="T2" fmla="*/ 13 w 229"/>
                <a:gd name="T3" fmla="*/ 1128 h 1129"/>
                <a:gd name="T4" fmla="*/ 12 w 229"/>
                <a:gd name="T5" fmla="*/ 1104 h 1129"/>
                <a:gd name="T6" fmla="*/ 12 w 229"/>
                <a:gd name="T7" fmla="*/ 1104 h 1129"/>
                <a:gd name="T8" fmla="*/ 98 w 229"/>
                <a:gd name="T9" fmla="*/ 1057 h 1129"/>
                <a:gd name="T10" fmla="*/ 98 w 229"/>
                <a:gd name="T11" fmla="*/ 1057 h 1129"/>
                <a:gd name="T12" fmla="*/ 91 w 229"/>
                <a:gd name="T13" fmla="*/ 22 h 1129"/>
                <a:gd name="T14" fmla="*/ 91 w 229"/>
                <a:gd name="T15" fmla="*/ 22 h 1129"/>
                <a:gd name="T16" fmla="*/ 115 w 229"/>
                <a:gd name="T17" fmla="*/ 17 h 1129"/>
                <a:gd name="T18" fmla="*/ 115 w 229"/>
                <a:gd name="T19" fmla="*/ 17 h 1129"/>
                <a:gd name="T20" fmla="*/ 189 w 229"/>
                <a:gd name="T21" fmla="*/ 567 h 1129"/>
                <a:gd name="T22" fmla="*/ 189 w 229"/>
                <a:gd name="T23" fmla="*/ 567 h 1129"/>
                <a:gd name="T24" fmla="*/ 117 w 229"/>
                <a:gd name="T25" fmla="*/ 1071 h 1129"/>
                <a:gd name="T26" fmla="*/ 117 w 229"/>
                <a:gd name="T27" fmla="*/ 1071 h 1129"/>
                <a:gd name="T28" fmla="*/ 14 w 229"/>
                <a:gd name="T29" fmla="*/ 1128 h 1129"/>
                <a:gd name="T30" fmla="*/ 13 w 229"/>
                <a:gd name="T31" fmla="*/ 1128 h 1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9" h="1129">
                  <a:moveTo>
                    <a:pt x="13" y="1128"/>
                  </a:moveTo>
                  <a:lnTo>
                    <a:pt x="13" y="1128"/>
                  </a:lnTo>
                  <a:cubicBezTo>
                    <a:pt x="0" y="1125"/>
                    <a:pt x="0" y="1107"/>
                    <a:pt x="12" y="1104"/>
                  </a:cubicBezTo>
                  <a:lnTo>
                    <a:pt x="12" y="1104"/>
                  </a:lnTo>
                  <a:cubicBezTo>
                    <a:pt x="47" y="1102"/>
                    <a:pt x="74" y="1087"/>
                    <a:pt x="98" y="1057"/>
                  </a:cubicBezTo>
                  <a:lnTo>
                    <a:pt x="98" y="1057"/>
                  </a:lnTo>
                  <a:cubicBezTo>
                    <a:pt x="228" y="889"/>
                    <a:pt x="155" y="327"/>
                    <a:pt x="91" y="22"/>
                  </a:cubicBezTo>
                  <a:lnTo>
                    <a:pt x="91" y="22"/>
                  </a:lnTo>
                  <a:cubicBezTo>
                    <a:pt x="87" y="6"/>
                    <a:pt x="112" y="0"/>
                    <a:pt x="115" y="17"/>
                  </a:cubicBezTo>
                  <a:lnTo>
                    <a:pt x="115" y="17"/>
                  </a:lnTo>
                  <a:cubicBezTo>
                    <a:pt x="128" y="84"/>
                    <a:pt x="175" y="320"/>
                    <a:pt x="189" y="567"/>
                  </a:cubicBezTo>
                  <a:lnTo>
                    <a:pt x="189" y="567"/>
                  </a:lnTo>
                  <a:cubicBezTo>
                    <a:pt x="204" y="820"/>
                    <a:pt x="180" y="990"/>
                    <a:pt x="117" y="1071"/>
                  </a:cubicBezTo>
                  <a:lnTo>
                    <a:pt x="117" y="1071"/>
                  </a:lnTo>
                  <a:cubicBezTo>
                    <a:pt x="90" y="1107"/>
                    <a:pt x="55" y="1126"/>
                    <a:pt x="14" y="1128"/>
                  </a:cubicBezTo>
                  <a:lnTo>
                    <a:pt x="13" y="1128"/>
                  </a:lnTo>
                </a:path>
              </a:pathLst>
            </a:custGeom>
            <a:solidFill>
              <a:srgbClr val="303C6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19" name="Freeform 121">
              <a:extLst>
                <a:ext uri="{FF2B5EF4-FFF2-40B4-BE49-F238E27FC236}">
                  <a16:creationId xmlns:a16="http://schemas.microsoft.com/office/drawing/2014/main" id="{90FECD0F-A4FF-E84A-ABC4-C3239F0BC4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50520" y="6583043"/>
              <a:ext cx="2651898" cy="4780126"/>
            </a:xfrm>
            <a:custGeom>
              <a:avLst/>
              <a:gdLst>
                <a:gd name="T0" fmla="*/ 1551 w 1740"/>
                <a:gd name="T1" fmla="*/ 0 h 3140"/>
                <a:gd name="T2" fmla="*/ 1551 w 1740"/>
                <a:gd name="T3" fmla="*/ 0 h 3140"/>
                <a:gd name="T4" fmla="*/ 718 w 1740"/>
                <a:gd name="T5" fmla="*/ 1550 h 3140"/>
                <a:gd name="T6" fmla="*/ 718 w 1740"/>
                <a:gd name="T7" fmla="*/ 1550 h 3140"/>
                <a:gd name="T8" fmla="*/ 355 w 1740"/>
                <a:gd name="T9" fmla="*/ 2734 h 3140"/>
                <a:gd name="T10" fmla="*/ 355 w 1740"/>
                <a:gd name="T11" fmla="*/ 2734 h 3140"/>
                <a:gd name="T12" fmla="*/ 1510 w 1740"/>
                <a:gd name="T13" fmla="*/ 2693 h 3140"/>
                <a:gd name="T14" fmla="*/ 1510 w 1740"/>
                <a:gd name="T15" fmla="*/ 2693 h 3140"/>
                <a:gd name="T16" fmla="*/ 1551 w 1740"/>
                <a:gd name="T17" fmla="*/ 0 h 3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0" h="3140">
                  <a:moveTo>
                    <a:pt x="1551" y="0"/>
                  </a:moveTo>
                  <a:lnTo>
                    <a:pt x="1551" y="0"/>
                  </a:lnTo>
                  <a:cubicBezTo>
                    <a:pt x="1049" y="277"/>
                    <a:pt x="1355" y="1216"/>
                    <a:pt x="718" y="1550"/>
                  </a:cubicBezTo>
                  <a:lnTo>
                    <a:pt x="718" y="1550"/>
                  </a:lnTo>
                  <a:cubicBezTo>
                    <a:pt x="542" y="1643"/>
                    <a:pt x="0" y="2113"/>
                    <a:pt x="355" y="2734"/>
                  </a:cubicBezTo>
                  <a:lnTo>
                    <a:pt x="355" y="2734"/>
                  </a:lnTo>
                  <a:cubicBezTo>
                    <a:pt x="588" y="3139"/>
                    <a:pt x="1281" y="3052"/>
                    <a:pt x="1510" y="2693"/>
                  </a:cubicBezTo>
                  <a:lnTo>
                    <a:pt x="1510" y="2693"/>
                  </a:lnTo>
                  <a:cubicBezTo>
                    <a:pt x="1739" y="2334"/>
                    <a:pt x="1551" y="0"/>
                    <a:pt x="1551" y="0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20" name="Freeform 122">
              <a:extLst>
                <a:ext uri="{FF2B5EF4-FFF2-40B4-BE49-F238E27FC236}">
                  <a16:creationId xmlns:a16="http://schemas.microsoft.com/office/drawing/2014/main" id="{B8317226-D3C0-344B-8630-218D25F71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59348" y="7106709"/>
              <a:ext cx="1691842" cy="2725746"/>
            </a:xfrm>
            <a:custGeom>
              <a:avLst/>
              <a:gdLst>
                <a:gd name="T0" fmla="*/ 13 w 1113"/>
                <a:gd name="T1" fmla="*/ 1790 h 1791"/>
                <a:gd name="T2" fmla="*/ 11 w 1113"/>
                <a:gd name="T3" fmla="*/ 1790 h 1791"/>
                <a:gd name="T4" fmla="*/ 11 w 1113"/>
                <a:gd name="T5" fmla="*/ 1790 h 1791"/>
                <a:gd name="T6" fmla="*/ 1 w 1113"/>
                <a:gd name="T7" fmla="*/ 1776 h 1791"/>
                <a:gd name="T8" fmla="*/ 1 w 1113"/>
                <a:gd name="T9" fmla="*/ 1776 h 1791"/>
                <a:gd name="T10" fmla="*/ 62 w 1113"/>
                <a:gd name="T11" fmla="*/ 1589 h 1791"/>
                <a:gd name="T12" fmla="*/ 62 w 1113"/>
                <a:gd name="T13" fmla="*/ 1589 h 1791"/>
                <a:gd name="T14" fmla="*/ 363 w 1113"/>
                <a:gd name="T15" fmla="*/ 1251 h 1791"/>
                <a:gd name="T16" fmla="*/ 363 w 1113"/>
                <a:gd name="T17" fmla="*/ 1251 h 1791"/>
                <a:gd name="T18" fmla="*/ 1084 w 1113"/>
                <a:gd name="T19" fmla="*/ 16 h 1791"/>
                <a:gd name="T20" fmla="*/ 1084 w 1113"/>
                <a:gd name="T21" fmla="*/ 16 h 1791"/>
                <a:gd name="T22" fmla="*/ 1107 w 1113"/>
                <a:gd name="T23" fmla="*/ 22 h 1791"/>
                <a:gd name="T24" fmla="*/ 1107 w 1113"/>
                <a:gd name="T25" fmla="*/ 22 h 1791"/>
                <a:gd name="T26" fmla="*/ 758 w 1113"/>
                <a:gd name="T27" fmla="*/ 918 h 1791"/>
                <a:gd name="T28" fmla="*/ 758 w 1113"/>
                <a:gd name="T29" fmla="*/ 918 h 1791"/>
                <a:gd name="T30" fmla="*/ 375 w 1113"/>
                <a:gd name="T31" fmla="*/ 1271 h 1791"/>
                <a:gd name="T32" fmla="*/ 375 w 1113"/>
                <a:gd name="T33" fmla="*/ 1271 h 1791"/>
                <a:gd name="T34" fmla="*/ 24 w 1113"/>
                <a:gd name="T35" fmla="*/ 1780 h 1791"/>
                <a:gd name="T36" fmla="*/ 24 w 1113"/>
                <a:gd name="T37" fmla="*/ 1780 h 1791"/>
                <a:gd name="T38" fmla="*/ 13 w 1113"/>
                <a:gd name="T39" fmla="*/ 1790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13" h="1791">
                  <a:moveTo>
                    <a:pt x="13" y="1790"/>
                  </a:moveTo>
                  <a:lnTo>
                    <a:pt x="11" y="1790"/>
                  </a:lnTo>
                  <a:lnTo>
                    <a:pt x="11" y="1790"/>
                  </a:lnTo>
                  <a:cubicBezTo>
                    <a:pt x="5" y="1788"/>
                    <a:pt x="0" y="1783"/>
                    <a:pt x="1" y="1776"/>
                  </a:cubicBezTo>
                  <a:lnTo>
                    <a:pt x="1" y="1776"/>
                  </a:lnTo>
                  <a:cubicBezTo>
                    <a:pt x="1" y="1773"/>
                    <a:pt x="12" y="1694"/>
                    <a:pt x="62" y="1589"/>
                  </a:cubicBezTo>
                  <a:lnTo>
                    <a:pt x="62" y="1589"/>
                  </a:lnTo>
                  <a:cubicBezTo>
                    <a:pt x="128" y="1451"/>
                    <a:pt x="233" y="1333"/>
                    <a:pt x="363" y="1251"/>
                  </a:cubicBezTo>
                  <a:lnTo>
                    <a:pt x="363" y="1251"/>
                  </a:lnTo>
                  <a:cubicBezTo>
                    <a:pt x="657" y="1063"/>
                    <a:pt x="853" y="887"/>
                    <a:pt x="1084" y="16"/>
                  </a:cubicBezTo>
                  <a:lnTo>
                    <a:pt x="1084" y="16"/>
                  </a:lnTo>
                  <a:cubicBezTo>
                    <a:pt x="1087" y="0"/>
                    <a:pt x="1112" y="6"/>
                    <a:pt x="1107" y="22"/>
                  </a:cubicBezTo>
                  <a:lnTo>
                    <a:pt x="1107" y="22"/>
                  </a:lnTo>
                  <a:cubicBezTo>
                    <a:pt x="995" y="443"/>
                    <a:pt x="884" y="727"/>
                    <a:pt x="758" y="918"/>
                  </a:cubicBezTo>
                  <a:lnTo>
                    <a:pt x="758" y="918"/>
                  </a:lnTo>
                  <a:cubicBezTo>
                    <a:pt x="641" y="1094"/>
                    <a:pt x="520" y="1178"/>
                    <a:pt x="375" y="1271"/>
                  </a:cubicBezTo>
                  <a:lnTo>
                    <a:pt x="375" y="1271"/>
                  </a:lnTo>
                  <a:cubicBezTo>
                    <a:pt x="69" y="1466"/>
                    <a:pt x="24" y="1776"/>
                    <a:pt x="24" y="1780"/>
                  </a:cubicBezTo>
                  <a:lnTo>
                    <a:pt x="24" y="1780"/>
                  </a:lnTo>
                  <a:cubicBezTo>
                    <a:pt x="23" y="1785"/>
                    <a:pt x="18" y="1789"/>
                    <a:pt x="13" y="1790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solidFill>
                <a:srgbClr val="808080"/>
              </a:solidFill>
              <a:bevel/>
              <a:headEnd/>
              <a:tailEnd/>
            </a:ln>
            <a:effectLst/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21" name="Freeform 123">
              <a:extLst>
                <a:ext uri="{FF2B5EF4-FFF2-40B4-BE49-F238E27FC236}">
                  <a16:creationId xmlns:a16="http://schemas.microsoft.com/office/drawing/2014/main" id="{DB4EEB92-B8C6-A743-C936-0F1FEC66E1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2776" y="7006002"/>
              <a:ext cx="1718697" cy="2457199"/>
            </a:xfrm>
            <a:custGeom>
              <a:avLst/>
              <a:gdLst>
                <a:gd name="T0" fmla="*/ 13 w 1127"/>
                <a:gd name="T1" fmla="*/ 1613 h 1614"/>
                <a:gd name="T2" fmla="*/ 13 w 1127"/>
                <a:gd name="T3" fmla="*/ 1613 h 1614"/>
                <a:gd name="T4" fmla="*/ 7 w 1127"/>
                <a:gd name="T5" fmla="*/ 1611 h 1614"/>
                <a:gd name="T6" fmla="*/ 7 w 1127"/>
                <a:gd name="T7" fmla="*/ 1611 h 1614"/>
                <a:gd name="T8" fmla="*/ 3 w 1127"/>
                <a:gd name="T9" fmla="*/ 1594 h 1614"/>
                <a:gd name="T10" fmla="*/ 3 w 1127"/>
                <a:gd name="T11" fmla="*/ 1594 h 1614"/>
                <a:gd name="T12" fmla="*/ 279 w 1127"/>
                <a:gd name="T13" fmla="*/ 1313 h 1614"/>
                <a:gd name="T14" fmla="*/ 279 w 1127"/>
                <a:gd name="T15" fmla="*/ 1313 h 1614"/>
                <a:gd name="T16" fmla="*/ 1102 w 1127"/>
                <a:gd name="T17" fmla="*/ 11 h 1614"/>
                <a:gd name="T18" fmla="*/ 1102 w 1127"/>
                <a:gd name="T19" fmla="*/ 11 h 1614"/>
                <a:gd name="T20" fmla="*/ 1125 w 1127"/>
                <a:gd name="T21" fmla="*/ 20 h 1614"/>
                <a:gd name="T22" fmla="*/ 1125 w 1127"/>
                <a:gd name="T23" fmla="*/ 20 h 1614"/>
                <a:gd name="T24" fmla="*/ 740 w 1127"/>
                <a:gd name="T25" fmla="*/ 901 h 1614"/>
                <a:gd name="T26" fmla="*/ 740 w 1127"/>
                <a:gd name="T27" fmla="*/ 901 h 1614"/>
                <a:gd name="T28" fmla="*/ 291 w 1127"/>
                <a:gd name="T29" fmla="*/ 1333 h 1614"/>
                <a:gd name="T30" fmla="*/ 291 w 1127"/>
                <a:gd name="T31" fmla="*/ 1333 h 1614"/>
                <a:gd name="T32" fmla="*/ 23 w 1127"/>
                <a:gd name="T33" fmla="*/ 1607 h 1614"/>
                <a:gd name="T34" fmla="*/ 23 w 1127"/>
                <a:gd name="T35" fmla="*/ 1607 h 1614"/>
                <a:gd name="T36" fmla="*/ 13 w 1127"/>
                <a:gd name="T37" fmla="*/ 1613 h 1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27" h="1614">
                  <a:moveTo>
                    <a:pt x="13" y="1613"/>
                  </a:moveTo>
                  <a:lnTo>
                    <a:pt x="13" y="1613"/>
                  </a:lnTo>
                  <a:cubicBezTo>
                    <a:pt x="11" y="1613"/>
                    <a:pt x="8" y="1611"/>
                    <a:pt x="7" y="1611"/>
                  </a:cubicBezTo>
                  <a:lnTo>
                    <a:pt x="7" y="1611"/>
                  </a:lnTo>
                  <a:cubicBezTo>
                    <a:pt x="1" y="1607"/>
                    <a:pt x="0" y="1600"/>
                    <a:pt x="3" y="1594"/>
                  </a:cubicBezTo>
                  <a:lnTo>
                    <a:pt x="3" y="1594"/>
                  </a:lnTo>
                  <a:cubicBezTo>
                    <a:pt x="73" y="1481"/>
                    <a:pt x="167" y="1386"/>
                    <a:pt x="279" y="1313"/>
                  </a:cubicBezTo>
                  <a:lnTo>
                    <a:pt x="279" y="1313"/>
                  </a:lnTo>
                  <a:cubicBezTo>
                    <a:pt x="692" y="1046"/>
                    <a:pt x="760" y="892"/>
                    <a:pt x="1102" y="11"/>
                  </a:cubicBezTo>
                  <a:lnTo>
                    <a:pt x="1102" y="11"/>
                  </a:lnTo>
                  <a:cubicBezTo>
                    <a:pt x="1109" y="0"/>
                    <a:pt x="1126" y="7"/>
                    <a:pt x="1125" y="20"/>
                  </a:cubicBezTo>
                  <a:lnTo>
                    <a:pt x="1125" y="20"/>
                  </a:lnTo>
                  <a:cubicBezTo>
                    <a:pt x="954" y="461"/>
                    <a:pt x="851" y="718"/>
                    <a:pt x="740" y="901"/>
                  </a:cubicBezTo>
                  <a:lnTo>
                    <a:pt x="740" y="901"/>
                  </a:lnTo>
                  <a:cubicBezTo>
                    <a:pt x="620" y="1098"/>
                    <a:pt x="485" y="1208"/>
                    <a:pt x="291" y="1333"/>
                  </a:cubicBezTo>
                  <a:lnTo>
                    <a:pt x="291" y="1333"/>
                  </a:lnTo>
                  <a:cubicBezTo>
                    <a:pt x="183" y="1404"/>
                    <a:pt x="92" y="1497"/>
                    <a:pt x="23" y="1607"/>
                  </a:cubicBezTo>
                  <a:lnTo>
                    <a:pt x="23" y="1607"/>
                  </a:lnTo>
                  <a:cubicBezTo>
                    <a:pt x="21" y="1610"/>
                    <a:pt x="17" y="1613"/>
                    <a:pt x="13" y="1613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22" name="Freeform 124">
              <a:extLst>
                <a:ext uri="{FF2B5EF4-FFF2-40B4-BE49-F238E27FC236}">
                  <a16:creationId xmlns:a16="http://schemas.microsoft.com/office/drawing/2014/main" id="{9D64D916-E793-0EC2-3F24-1ED290F55D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18327" y="7469246"/>
              <a:ext cx="637800" cy="1315877"/>
            </a:xfrm>
            <a:custGeom>
              <a:avLst/>
              <a:gdLst>
                <a:gd name="T0" fmla="*/ 172 w 419"/>
                <a:gd name="T1" fmla="*/ 0 h 866"/>
                <a:gd name="T2" fmla="*/ 172 w 419"/>
                <a:gd name="T3" fmla="*/ 0 h 866"/>
                <a:gd name="T4" fmla="*/ 26 w 419"/>
                <a:gd name="T5" fmla="*/ 685 h 866"/>
                <a:gd name="T6" fmla="*/ 26 w 419"/>
                <a:gd name="T7" fmla="*/ 685 h 866"/>
                <a:gd name="T8" fmla="*/ 126 w 419"/>
                <a:gd name="T9" fmla="*/ 838 h 866"/>
                <a:gd name="T10" fmla="*/ 126 w 419"/>
                <a:gd name="T11" fmla="*/ 838 h 866"/>
                <a:gd name="T12" fmla="*/ 312 w 419"/>
                <a:gd name="T13" fmla="*/ 678 h 866"/>
                <a:gd name="T14" fmla="*/ 312 w 419"/>
                <a:gd name="T15" fmla="*/ 678 h 866"/>
                <a:gd name="T16" fmla="*/ 378 w 419"/>
                <a:gd name="T17" fmla="*/ 220 h 866"/>
                <a:gd name="T18" fmla="*/ 378 w 419"/>
                <a:gd name="T19" fmla="*/ 220 h 866"/>
                <a:gd name="T20" fmla="*/ 172 w 419"/>
                <a:gd name="T21" fmla="*/ 0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9" h="866">
                  <a:moveTo>
                    <a:pt x="172" y="0"/>
                  </a:moveTo>
                  <a:lnTo>
                    <a:pt x="172" y="0"/>
                  </a:lnTo>
                  <a:cubicBezTo>
                    <a:pt x="0" y="359"/>
                    <a:pt x="26" y="685"/>
                    <a:pt x="26" y="685"/>
                  </a:cubicBezTo>
                  <a:lnTo>
                    <a:pt x="26" y="685"/>
                  </a:lnTo>
                  <a:cubicBezTo>
                    <a:pt x="26" y="685"/>
                    <a:pt x="46" y="811"/>
                    <a:pt x="126" y="838"/>
                  </a:cubicBezTo>
                  <a:lnTo>
                    <a:pt x="126" y="838"/>
                  </a:lnTo>
                  <a:cubicBezTo>
                    <a:pt x="206" y="865"/>
                    <a:pt x="318" y="785"/>
                    <a:pt x="312" y="678"/>
                  </a:cubicBezTo>
                  <a:lnTo>
                    <a:pt x="312" y="678"/>
                  </a:lnTo>
                  <a:cubicBezTo>
                    <a:pt x="305" y="572"/>
                    <a:pt x="338" y="313"/>
                    <a:pt x="378" y="220"/>
                  </a:cubicBezTo>
                  <a:lnTo>
                    <a:pt x="378" y="220"/>
                  </a:lnTo>
                  <a:cubicBezTo>
                    <a:pt x="418" y="127"/>
                    <a:pt x="172" y="0"/>
                    <a:pt x="172" y="0"/>
                  </a:cubicBezTo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23" name="Freeform 125">
              <a:extLst>
                <a:ext uri="{FF2B5EF4-FFF2-40B4-BE49-F238E27FC236}">
                  <a16:creationId xmlns:a16="http://schemas.microsoft.com/office/drawing/2014/main" id="{0A7187AB-8BCB-124D-F9FE-27EA6CB66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0294" y="10873070"/>
              <a:ext cx="503522" cy="584090"/>
            </a:xfrm>
            <a:custGeom>
              <a:avLst/>
              <a:gdLst>
                <a:gd name="T0" fmla="*/ 13 w 330"/>
                <a:gd name="T1" fmla="*/ 261 h 385"/>
                <a:gd name="T2" fmla="*/ 13 w 330"/>
                <a:gd name="T3" fmla="*/ 261 h 385"/>
                <a:gd name="T4" fmla="*/ 87 w 330"/>
                <a:gd name="T5" fmla="*/ 367 h 385"/>
                <a:gd name="T6" fmla="*/ 87 w 330"/>
                <a:gd name="T7" fmla="*/ 367 h 385"/>
                <a:gd name="T8" fmla="*/ 329 w 330"/>
                <a:gd name="T9" fmla="*/ 324 h 385"/>
                <a:gd name="T10" fmla="*/ 155 w 330"/>
                <a:gd name="T11" fmla="*/ 0 h 385"/>
                <a:gd name="T12" fmla="*/ 13 w 330"/>
                <a:gd name="T13" fmla="*/ 261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0" h="385">
                  <a:moveTo>
                    <a:pt x="13" y="261"/>
                  </a:moveTo>
                  <a:lnTo>
                    <a:pt x="13" y="261"/>
                  </a:lnTo>
                  <a:cubicBezTo>
                    <a:pt x="24" y="359"/>
                    <a:pt x="0" y="351"/>
                    <a:pt x="87" y="367"/>
                  </a:cubicBezTo>
                  <a:lnTo>
                    <a:pt x="87" y="367"/>
                  </a:lnTo>
                  <a:cubicBezTo>
                    <a:pt x="173" y="384"/>
                    <a:pt x="329" y="324"/>
                    <a:pt x="329" y="324"/>
                  </a:cubicBezTo>
                  <a:lnTo>
                    <a:pt x="155" y="0"/>
                  </a:lnTo>
                  <a:lnTo>
                    <a:pt x="13" y="261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24" name="Freeform 126">
              <a:extLst>
                <a:ext uri="{FF2B5EF4-FFF2-40B4-BE49-F238E27FC236}">
                  <a16:creationId xmlns:a16="http://schemas.microsoft.com/office/drawing/2014/main" id="{E6B70521-5E43-2962-7EB9-544EB28855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3439" y="8221176"/>
              <a:ext cx="1638133" cy="3269550"/>
            </a:xfrm>
            <a:custGeom>
              <a:avLst/>
              <a:gdLst>
                <a:gd name="T0" fmla="*/ 820 w 1078"/>
                <a:gd name="T1" fmla="*/ 0 h 2149"/>
                <a:gd name="T2" fmla="*/ 820 w 1078"/>
                <a:gd name="T3" fmla="*/ 0 h 2149"/>
                <a:gd name="T4" fmla="*/ 276 w 1078"/>
                <a:gd name="T5" fmla="*/ 74 h 2149"/>
                <a:gd name="T6" fmla="*/ 276 w 1078"/>
                <a:gd name="T7" fmla="*/ 74 h 2149"/>
                <a:gd name="T8" fmla="*/ 19 w 1078"/>
                <a:gd name="T9" fmla="*/ 1132 h 2149"/>
                <a:gd name="T10" fmla="*/ 19 w 1078"/>
                <a:gd name="T11" fmla="*/ 1132 h 2149"/>
                <a:gd name="T12" fmla="*/ 73 w 1078"/>
                <a:gd name="T13" fmla="*/ 2062 h 2149"/>
                <a:gd name="T14" fmla="*/ 73 w 1078"/>
                <a:gd name="T15" fmla="*/ 2062 h 2149"/>
                <a:gd name="T16" fmla="*/ 1004 w 1078"/>
                <a:gd name="T17" fmla="*/ 2124 h 2149"/>
                <a:gd name="T18" fmla="*/ 1004 w 1078"/>
                <a:gd name="T19" fmla="*/ 2124 h 2149"/>
                <a:gd name="T20" fmla="*/ 392 w 1078"/>
                <a:gd name="T21" fmla="*/ 1793 h 2149"/>
                <a:gd name="T22" fmla="*/ 392 w 1078"/>
                <a:gd name="T23" fmla="*/ 1793 h 2149"/>
                <a:gd name="T24" fmla="*/ 404 w 1078"/>
                <a:gd name="T25" fmla="*/ 943 h 2149"/>
                <a:gd name="T26" fmla="*/ 404 w 1078"/>
                <a:gd name="T27" fmla="*/ 943 h 2149"/>
                <a:gd name="T28" fmla="*/ 955 w 1078"/>
                <a:gd name="T29" fmla="*/ 275 h 2149"/>
                <a:gd name="T30" fmla="*/ 820 w 1078"/>
                <a:gd name="T31" fmla="*/ 0 h 2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78" h="2149">
                  <a:moveTo>
                    <a:pt x="820" y="0"/>
                  </a:moveTo>
                  <a:lnTo>
                    <a:pt x="820" y="0"/>
                  </a:lnTo>
                  <a:cubicBezTo>
                    <a:pt x="771" y="160"/>
                    <a:pt x="404" y="37"/>
                    <a:pt x="276" y="74"/>
                  </a:cubicBezTo>
                  <a:lnTo>
                    <a:pt x="276" y="74"/>
                  </a:lnTo>
                  <a:cubicBezTo>
                    <a:pt x="147" y="111"/>
                    <a:pt x="37" y="649"/>
                    <a:pt x="19" y="1132"/>
                  </a:cubicBezTo>
                  <a:lnTo>
                    <a:pt x="19" y="1132"/>
                  </a:lnTo>
                  <a:cubicBezTo>
                    <a:pt x="0" y="1616"/>
                    <a:pt x="24" y="2001"/>
                    <a:pt x="73" y="2062"/>
                  </a:cubicBezTo>
                  <a:lnTo>
                    <a:pt x="73" y="2062"/>
                  </a:lnTo>
                  <a:cubicBezTo>
                    <a:pt x="122" y="2124"/>
                    <a:pt x="930" y="2148"/>
                    <a:pt x="1004" y="2124"/>
                  </a:cubicBezTo>
                  <a:lnTo>
                    <a:pt x="1004" y="2124"/>
                  </a:lnTo>
                  <a:cubicBezTo>
                    <a:pt x="1077" y="2099"/>
                    <a:pt x="392" y="1793"/>
                    <a:pt x="392" y="1793"/>
                  </a:cubicBezTo>
                  <a:lnTo>
                    <a:pt x="392" y="1793"/>
                  </a:lnTo>
                  <a:cubicBezTo>
                    <a:pt x="392" y="1793"/>
                    <a:pt x="349" y="1230"/>
                    <a:pt x="404" y="943"/>
                  </a:cubicBezTo>
                  <a:lnTo>
                    <a:pt x="404" y="943"/>
                  </a:lnTo>
                  <a:cubicBezTo>
                    <a:pt x="459" y="655"/>
                    <a:pt x="955" y="275"/>
                    <a:pt x="955" y="275"/>
                  </a:cubicBezTo>
                  <a:lnTo>
                    <a:pt x="820" y="0"/>
                  </a:lnTo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25" name="Freeform 127">
              <a:extLst>
                <a:ext uri="{FF2B5EF4-FFF2-40B4-BE49-F238E27FC236}">
                  <a16:creationId xmlns:a16="http://schemas.microsoft.com/office/drawing/2014/main" id="{188B2A7F-0CB1-EA6C-2BDA-AF5B2A271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00301" y="8295024"/>
              <a:ext cx="2202080" cy="2940583"/>
            </a:xfrm>
            <a:custGeom>
              <a:avLst/>
              <a:gdLst>
                <a:gd name="T0" fmla="*/ 36 w 1445"/>
                <a:gd name="T1" fmla="*/ 0 h 1930"/>
                <a:gd name="T2" fmla="*/ 36 w 1445"/>
                <a:gd name="T3" fmla="*/ 0 h 1930"/>
                <a:gd name="T4" fmla="*/ 618 w 1445"/>
                <a:gd name="T5" fmla="*/ 331 h 1930"/>
                <a:gd name="T6" fmla="*/ 618 w 1445"/>
                <a:gd name="T7" fmla="*/ 331 h 1930"/>
                <a:gd name="T8" fmla="*/ 979 w 1445"/>
                <a:gd name="T9" fmla="*/ 1365 h 1930"/>
                <a:gd name="T10" fmla="*/ 1236 w 1445"/>
                <a:gd name="T11" fmla="*/ 478 h 1930"/>
                <a:gd name="T12" fmla="*/ 1236 w 1445"/>
                <a:gd name="T13" fmla="*/ 478 h 1930"/>
                <a:gd name="T14" fmla="*/ 1377 w 1445"/>
                <a:gd name="T15" fmla="*/ 588 h 1930"/>
                <a:gd name="T16" fmla="*/ 1377 w 1445"/>
                <a:gd name="T17" fmla="*/ 588 h 1930"/>
                <a:gd name="T18" fmla="*/ 1080 w 1445"/>
                <a:gd name="T19" fmla="*/ 1798 h 1930"/>
                <a:gd name="T20" fmla="*/ 1080 w 1445"/>
                <a:gd name="T21" fmla="*/ 1798 h 1930"/>
                <a:gd name="T22" fmla="*/ 709 w 1445"/>
                <a:gd name="T23" fmla="*/ 1591 h 1930"/>
                <a:gd name="T24" fmla="*/ 709 w 1445"/>
                <a:gd name="T25" fmla="*/ 1591 h 1930"/>
                <a:gd name="T26" fmla="*/ 293 w 1445"/>
                <a:gd name="T27" fmla="*/ 704 h 1930"/>
                <a:gd name="T28" fmla="*/ 293 w 1445"/>
                <a:gd name="T29" fmla="*/ 704 h 1930"/>
                <a:gd name="T30" fmla="*/ 0 w 1445"/>
                <a:gd name="T31" fmla="*/ 226 h 1930"/>
                <a:gd name="T32" fmla="*/ 36 w 1445"/>
                <a:gd name="T33" fmla="*/ 0 h 1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5" h="1930">
                  <a:moveTo>
                    <a:pt x="36" y="0"/>
                  </a:moveTo>
                  <a:lnTo>
                    <a:pt x="36" y="0"/>
                  </a:lnTo>
                  <a:cubicBezTo>
                    <a:pt x="165" y="196"/>
                    <a:pt x="502" y="172"/>
                    <a:pt x="618" y="331"/>
                  </a:cubicBezTo>
                  <a:lnTo>
                    <a:pt x="618" y="331"/>
                  </a:lnTo>
                  <a:cubicBezTo>
                    <a:pt x="734" y="490"/>
                    <a:pt x="979" y="1365"/>
                    <a:pt x="979" y="1365"/>
                  </a:cubicBezTo>
                  <a:lnTo>
                    <a:pt x="1236" y="478"/>
                  </a:lnTo>
                  <a:lnTo>
                    <a:pt x="1236" y="478"/>
                  </a:lnTo>
                  <a:cubicBezTo>
                    <a:pt x="1236" y="478"/>
                    <a:pt x="1444" y="442"/>
                    <a:pt x="1377" y="588"/>
                  </a:cubicBezTo>
                  <a:lnTo>
                    <a:pt x="1377" y="588"/>
                  </a:lnTo>
                  <a:cubicBezTo>
                    <a:pt x="1256" y="846"/>
                    <a:pt x="1211" y="1679"/>
                    <a:pt x="1080" y="1798"/>
                  </a:cubicBezTo>
                  <a:lnTo>
                    <a:pt x="1080" y="1798"/>
                  </a:lnTo>
                  <a:cubicBezTo>
                    <a:pt x="936" y="1929"/>
                    <a:pt x="791" y="1822"/>
                    <a:pt x="709" y="1591"/>
                  </a:cubicBezTo>
                  <a:lnTo>
                    <a:pt x="709" y="1591"/>
                  </a:lnTo>
                  <a:cubicBezTo>
                    <a:pt x="631" y="1369"/>
                    <a:pt x="434" y="887"/>
                    <a:pt x="293" y="704"/>
                  </a:cubicBezTo>
                  <a:lnTo>
                    <a:pt x="293" y="704"/>
                  </a:lnTo>
                  <a:cubicBezTo>
                    <a:pt x="152" y="520"/>
                    <a:pt x="0" y="226"/>
                    <a:pt x="0" y="226"/>
                  </a:cubicBezTo>
                  <a:lnTo>
                    <a:pt x="36" y="0"/>
                  </a:lnTo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26" name="Freeform 128">
              <a:extLst>
                <a:ext uri="{FF2B5EF4-FFF2-40B4-BE49-F238E27FC236}">
                  <a16:creationId xmlns:a16="http://schemas.microsoft.com/office/drawing/2014/main" id="{5A4FF8A2-6350-7387-6BCD-4879590C2D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2732" y="8288313"/>
              <a:ext cx="3048001" cy="3108422"/>
            </a:xfrm>
            <a:custGeom>
              <a:avLst/>
              <a:gdLst>
                <a:gd name="T0" fmla="*/ 501 w 2001"/>
                <a:gd name="T1" fmla="*/ 29 h 2043"/>
                <a:gd name="T2" fmla="*/ 501 w 2001"/>
                <a:gd name="T3" fmla="*/ 29 h 2043"/>
                <a:gd name="T4" fmla="*/ 1370 w 2001"/>
                <a:gd name="T5" fmla="*/ 279 h 2043"/>
                <a:gd name="T6" fmla="*/ 1480 w 2001"/>
                <a:gd name="T7" fmla="*/ 243 h 2043"/>
                <a:gd name="T8" fmla="*/ 1480 w 2001"/>
                <a:gd name="T9" fmla="*/ 243 h 2043"/>
                <a:gd name="T10" fmla="*/ 1639 w 2001"/>
                <a:gd name="T11" fmla="*/ 298 h 2043"/>
                <a:gd name="T12" fmla="*/ 1639 w 2001"/>
                <a:gd name="T13" fmla="*/ 298 h 2043"/>
                <a:gd name="T14" fmla="*/ 1921 w 2001"/>
                <a:gd name="T15" fmla="*/ 1045 h 2043"/>
                <a:gd name="T16" fmla="*/ 1921 w 2001"/>
                <a:gd name="T17" fmla="*/ 1045 h 2043"/>
                <a:gd name="T18" fmla="*/ 2000 w 2001"/>
                <a:gd name="T19" fmla="*/ 1369 h 2043"/>
                <a:gd name="T20" fmla="*/ 2000 w 2001"/>
                <a:gd name="T21" fmla="*/ 1369 h 2043"/>
                <a:gd name="T22" fmla="*/ 1869 w 2001"/>
                <a:gd name="T23" fmla="*/ 1685 h 2043"/>
                <a:gd name="T24" fmla="*/ 1869 w 2001"/>
                <a:gd name="T25" fmla="*/ 1685 h 2043"/>
                <a:gd name="T26" fmla="*/ 1925 w 2001"/>
                <a:gd name="T27" fmla="*/ 1846 h 2043"/>
                <a:gd name="T28" fmla="*/ 1925 w 2001"/>
                <a:gd name="T29" fmla="*/ 1846 h 2043"/>
                <a:gd name="T30" fmla="*/ 1725 w 2001"/>
                <a:gd name="T31" fmla="*/ 1711 h 2043"/>
                <a:gd name="T32" fmla="*/ 1725 w 2001"/>
                <a:gd name="T33" fmla="*/ 1711 h 2043"/>
                <a:gd name="T34" fmla="*/ 1358 w 2001"/>
                <a:gd name="T35" fmla="*/ 726 h 2043"/>
                <a:gd name="T36" fmla="*/ 446 w 2001"/>
                <a:gd name="T37" fmla="*/ 745 h 2043"/>
                <a:gd name="T38" fmla="*/ 458 w 2001"/>
                <a:gd name="T39" fmla="*/ 1748 h 2043"/>
                <a:gd name="T40" fmla="*/ 458 w 2001"/>
                <a:gd name="T41" fmla="*/ 1748 h 2043"/>
                <a:gd name="T42" fmla="*/ 269 w 2001"/>
                <a:gd name="T43" fmla="*/ 1748 h 2043"/>
                <a:gd name="T44" fmla="*/ 269 w 2001"/>
                <a:gd name="T45" fmla="*/ 1748 h 2043"/>
                <a:gd name="T46" fmla="*/ 140 w 2001"/>
                <a:gd name="T47" fmla="*/ 2017 h 2043"/>
                <a:gd name="T48" fmla="*/ 140 w 2001"/>
                <a:gd name="T49" fmla="*/ 2017 h 2043"/>
                <a:gd name="T50" fmla="*/ 103 w 2001"/>
                <a:gd name="T51" fmla="*/ 2023 h 2043"/>
                <a:gd name="T52" fmla="*/ 103 w 2001"/>
                <a:gd name="T53" fmla="*/ 2023 h 2043"/>
                <a:gd name="T54" fmla="*/ 73 w 2001"/>
                <a:gd name="T55" fmla="*/ 824 h 2043"/>
                <a:gd name="T56" fmla="*/ 73 w 2001"/>
                <a:gd name="T57" fmla="*/ 824 h 2043"/>
                <a:gd name="T58" fmla="*/ 367 w 2001"/>
                <a:gd name="T59" fmla="*/ 4 h 2043"/>
                <a:gd name="T60" fmla="*/ 367 w 2001"/>
                <a:gd name="T61" fmla="*/ 4 h 2043"/>
                <a:gd name="T62" fmla="*/ 501 w 2001"/>
                <a:gd name="T63" fmla="*/ 29 h 2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01" h="2043">
                  <a:moveTo>
                    <a:pt x="501" y="29"/>
                  </a:moveTo>
                  <a:lnTo>
                    <a:pt x="501" y="29"/>
                  </a:lnTo>
                  <a:cubicBezTo>
                    <a:pt x="758" y="328"/>
                    <a:pt x="1260" y="316"/>
                    <a:pt x="1370" y="279"/>
                  </a:cubicBezTo>
                  <a:lnTo>
                    <a:pt x="1480" y="243"/>
                  </a:lnTo>
                  <a:lnTo>
                    <a:pt x="1480" y="243"/>
                  </a:lnTo>
                  <a:cubicBezTo>
                    <a:pt x="1480" y="243"/>
                    <a:pt x="1566" y="212"/>
                    <a:pt x="1639" y="298"/>
                  </a:cubicBezTo>
                  <a:lnTo>
                    <a:pt x="1639" y="298"/>
                  </a:lnTo>
                  <a:cubicBezTo>
                    <a:pt x="1713" y="384"/>
                    <a:pt x="1890" y="922"/>
                    <a:pt x="1921" y="1045"/>
                  </a:cubicBezTo>
                  <a:lnTo>
                    <a:pt x="1921" y="1045"/>
                  </a:lnTo>
                  <a:cubicBezTo>
                    <a:pt x="1951" y="1167"/>
                    <a:pt x="2000" y="1369"/>
                    <a:pt x="2000" y="1369"/>
                  </a:cubicBezTo>
                  <a:lnTo>
                    <a:pt x="2000" y="1369"/>
                  </a:lnTo>
                  <a:cubicBezTo>
                    <a:pt x="2000" y="1369"/>
                    <a:pt x="1869" y="1526"/>
                    <a:pt x="1869" y="1685"/>
                  </a:cubicBezTo>
                  <a:lnTo>
                    <a:pt x="1869" y="1685"/>
                  </a:lnTo>
                  <a:cubicBezTo>
                    <a:pt x="1869" y="1845"/>
                    <a:pt x="1925" y="1846"/>
                    <a:pt x="1925" y="1846"/>
                  </a:cubicBezTo>
                  <a:lnTo>
                    <a:pt x="1925" y="1846"/>
                  </a:lnTo>
                  <a:cubicBezTo>
                    <a:pt x="1925" y="1846"/>
                    <a:pt x="1762" y="1809"/>
                    <a:pt x="1725" y="1711"/>
                  </a:cubicBezTo>
                  <a:lnTo>
                    <a:pt x="1725" y="1711"/>
                  </a:lnTo>
                  <a:cubicBezTo>
                    <a:pt x="1688" y="1613"/>
                    <a:pt x="1358" y="726"/>
                    <a:pt x="1358" y="726"/>
                  </a:cubicBezTo>
                  <a:lnTo>
                    <a:pt x="446" y="745"/>
                  </a:lnTo>
                  <a:lnTo>
                    <a:pt x="458" y="1748"/>
                  </a:lnTo>
                  <a:lnTo>
                    <a:pt x="458" y="1748"/>
                  </a:lnTo>
                  <a:cubicBezTo>
                    <a:pt x="458" y="1748"/>
                    <a:pt x="379" y="1675"/>
                    <a:pt x="269" y="1748"/>
                  </a:cubicBezTo>
                  <a:lnTo>
                    <a:pt x="269" y="1748"/>
                  </a:lnTo>
                  <a:cubicBezTo>
                    <a:pt x="159" y="1822"/>
                    <a:pt x="122" y="1993"/>
                    <a:pt x="140" y="2017"/>
                  </a:cubicBezTo>
                  <a:lnTo>
                    <a:pt x="140" y="2017"/>
                  </a:lnTo>
                  <a:cubicBezTo>
                    <a:pt x="159" y="2042"/>
                    <a:pt x="103" y="2042"/>
                    <a:pt x="103" y="2023"/>
                  </a:cubicBezTo>
                  <a:lnTo>
                    <a:pt x="103" y="2023"/>
                  </a:lnTo>
                  <a:cubicBezTo>
                    <a:pt x="103" y="2005"/>
                    <a:pt x="0" y="1558"/>
                    <a:pt x="73" y="824"/>
                  </a:cubicBezTo>
                  <a:lnTo>
                    <a:pt x="73" y="824"/>
                  </a:lnTo>
                  <a:cubicBezTo>
                    <a:pt x="146" y="90"/>
                    <a:pt x="287" y="10"/>
                    <a:pt x="367" y="4"/>
                  </a:cubicBezTo>
                  <a:lnTo>
                    <a:pt x="367" y="4"/>
                  </a:lnTo>
                  <a:cubicBezTo>
                    <a:pt x="413" y="0"/>
                    <a:pt x="459" y="8"/>
                    <a:pt x="501" y="29"/>
                  </a:cubicBez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27" name="Freeform 129">
              <a:extLst>
                <a:ext uri="{FF2B5EF4-FFF2-40B4-BE49-F238E27FC236}">
                  <a16:creationId xmlns:a16="http://schemas.microsoft.com/office/drawing/2014/main" id="{58E2F615-84B5-75FE-A602-ED99440408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6178" y="11081195"/>
              <a:ext cx="6716" cy="6712"/>
            </a:xfrm>
            <a:custGeom>
              <a:avLst/>
              <a:gdLst>
                <a:gd name="T0" fmla="*/ 0 w 4"/>
                <a:gd name="T1" fmla="*/ 0 h 1"/>
                <a:gd name="T2" fmla="*/ 0 w 4"/>
                <a:gd name="T3" fmla="*/ 0 h 1"/>
                <a:gd name="T4" fmla="*/ 3 w 4"/>
                <a:gd name="T5" fmla="*/ 0 h 1"/>
                <a:gd name="T6" fmla="*/ 0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lnTo>
                    <a:pt x="0" y="0"/>
                  </a:lnTo>
                  <a:cubicBezTo>
                    <a:pt x="1" y="0"/>
                    <a:pt x="2" y="0"/>
                    <a:pt x="3" y="0"/>
                  </a:cubicBezTo>
                  <a:lnTo>
                    <a:pt x="0" y="0"/>
                  </a:lnTo>
                </a:path>
              </a:pathLst>
            </a:custGeom>
            <a:solidFill>
              <a:srgbClr val="6791C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28" name="Freeform 130">
              <a:extLst>
                <a:ext uri="{FF2B5EF4-FFF2-40B4-BE49-F238E27FC236}">
                  <a16:creationId xmlns:a16="http://schemas.microsoft.com/office/drawing/2014/main" id="{D41CDAA6-68B3-4A99-EE74-953D0FDC3D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38101" y="9100664"/>
              <a:ext cx="812351" cy="1993959"/>
            </a:xfrm>
            <a:custGeom>
              <a:avLst/>
              <a:gdLst>
                <a:gd name="T0" fmla="*/ 481 w 535"/>
                <a:gd name="T1" fmla="*/ 857 h 1310"/>
                <a:gd name="T2" fmla="*/ 481 w 535"/>
                <a:gd name="T3" fmla="*/ 857 h 1310"/>
                <a:gd name="T4" fmla="*/ 339 w 535"/>
                <a:gd name="T5" fmla="*/ 1061 h 1310"/>
                <a:gd name="T6" fmla="*/ 339 w 535"/>
                <a:gd name="T7" fmla="*/ 1061 h 1310"/>
                <a:gd name="T8" fmla="*/ 73 w 535"/>
                <a:gd name="T9" fmla="*/ 0 h 1310"/>
                <a:gd name="T10" fmla="*/ 0 w 535"/>
                <a:gd name="T11" fmla="*/ 418 h 1310"/>
                <a:gd name="T12" fmla="*/ 0 w 535"/>
                <a:gd name="T13" fmla="*/ 418 h 1310"/>
                <a:gd name="T14" fmla="*/ 283 w 535"/>
                <a:gd name="T15" fmla="*/ 1177 h 1310"/>
                <a:gd name="T16" fmla="*/ 283 w 535"/>
                <a:gd name="T17" fmla="*/ 1177 h 1310"/>
                <a:gd name="T18" fmla="*/ 471 w 535"/>
                <a:gd name="T19" fmla="*/ 1309 h 1310"/>
                <a:gd name="T20" fmla="*/ 471 w 535"/>
                <a:gd name="T21" fmla="*/ 1309 h 1310"/>
                <a:gd name="T22" fmla="*/ 445 w 535"/>
                <a:gd name="T23" fmla="*/ 1273 h 1310"/>
                <a:gd name="T24" fmla="*/ 445 w 535"/>
                <a:gd name="T25" fmla="*/ 1273 h 1310"/>
                <a:gd name="T26" fmla="*/ 404 w 535"/>
                <a:gd name="T27" fmla="*/ 1249 h 1310"/>
                <a:gd name="T28" fmla="*/ 404 w 535"/>
                <a:gd name="T29" fmla="*/ 1249 h 1310"/>
                <a:gd name="T30" fmla="*/ 407 w 535"/>
                <a:gd name="T31" fmla="*/ 980 h 1310"/>
                <a:gd name="T32" fmla="*/ 407 w 535"/>
                <a:gd name="T33" fmla="*/ 980 h 1310"/>
                <a:gd name="T34" fmla="*/ 481 w 535"/>
                <a:gd name="T35" fmla="*/ 857 h 1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35" h="1310">
                  <a:moveTo>
                    <a:pt x="481" y="857"/>
                  </a:moveTo>
                  <a:lnTo>
                    <a:pt x="481" y="857"/>
                  </a:lnTo>
                  <a:cubicBezTo>
                    <a:pt x="428" y="873"/>
                    <a:pt x="339" y="1061"/>
                    <a:pt x="339" y="1061"/>
                  </a:cubicBezTo>
                  <a:lnTo>
                    <a:pt x="339" y="1061"/>
                  </a:lnTo>
                  <a:cubicBezTo>
                    <a:pt x="339" y="1061"/>
                    <a:pt x="134" y="616"/>
                    <a:pt x="73" y="0"/>
                  </a:cubicBezTo>
                  <a:lnTo>
                    <a:pt x="0" y="418"/>
                  </a:lnTo>
                  <a:lnTo>
                    <a:pt x="0" y="418"/>
                  </a:lnTo>
                  <a:cubicBezTo>
                    <a:pt x="101" y="688"/>
                    <a:pt x="259" y="1112"/>
                    <a:pt x="283" y="1177"/>
                  </a:cubicBezTo>
                  <a:lnTo>
                    <a:pt x="283" y="1177"/>
                  </a:lnTo>
                  <a:cubicBezTo>
                    <a:pt x="317" y="1267"/>
                    <a:pt x="453" y="1305"/>
                    <a:pt x="471" y="1309"/>
                  </a:cubicBezTo>
                  <a:lnTo>
                    <a:pt x="471" y="1309"/>
                  </a:lnTo>
                  <a:cubicBezTo>
                    <a:pt x="466" y="1307"/>
                    <a:pt x="454" y="1300"/>
                    <a:pt x="445" y="1273"/>
                  </a:cubicBezTo>
                  <a:lnTo>
                    <a:pt x="445" y="1273"/>
                  </a:lnTo>
                  <a:cubicBezTo>
                    <a:pt x="440" y="1268"/>
                    <a:pt x="410" y="1254"/>
                    <a:pt x="404" y="1249"/>
                  </a:cubicBezTo>
                  <a:lnTo>
                    <a:pt x="404" y="1249"/>
                  </a:lnTo>
                  <a:cubicBezTo>
                    <a:pt x="355" y="1204"/>
                    <a:pt x="375" y="1098"/>
                    <a:pt x="407" y="980"/>
                  </a:cubicBezTo>
                  <a:lnTo>
                    <a:pt x="407" y="980"/>
                  </a:lnTo>
                  <a:cubicBezTo>
                    <a:pt x="440" y="861"/>
                    <a:pt x="534" y="841"/>
                    <a:pt x="481" y="857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29" name="Freeform 131">
              <a:extLst>
                <a:ext uri="{FF2B5EF4-FFF2-40B4-BE49-F238E27FC236}">
                  <a16:creationId xmlns:a16="http://schemas.microsoft.com/office/drawing/2014/main" id="{758AA8D4-9C27-F89A-4411-929F802A5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5551" y="8717987"/>
              <a:ext cx="342399" cy="2235647"/>
            </a:xfrm>
            <a:custGeom>
              <a:avLst/>
              <a:gdLst>
                <a:gd name="T0" fmla="*/ 224 w 225"/>
                <a:gd name="T1" fmla="*/ 462 h 1468"/>
                <a:gd name="T2" fmla="*/ 123 w 225"/>
                <a:gd name="T3" fmla="*/ 0 h 1468"/>
                <a:gd name="T4" fmla="*/ 123 w 225"/>
                <a:gd name="T5" fmla="*/ 0 h 1468"/>
                <a:gd name="T6" fmla="*/ 45 w 225"/>
                <a:gd name="T7" fmla="*/ 1048 h 1468"/>
                <a:gd name="T8" fmla="*/ 45 w 225"/>
                <a:gd name="T9" fmla="*/ 1048 h 1468"/>
                <a:gd name="T10" fmla="*/ 175 w 225"/>
                <a:gd name="T11" fmla="*/ 1454 h 1468"/>
                <a:gd name="T12" fmla="*/ 175 w 225"/>
                <a:gd name="T13" fmla="*/ 1454 h 1468"/>
                <a:gd name="T14" fmla="*/ 192 w 225"/>
                <a:gd name="T15" fmla="*/ 1467 h 1468"/>
                <a:gd name="T16" fmla="*/ 180 w 225"/>
                <a:gd name="T17" fmla="*/ 463 h 1468"/>
                <a:gd name="T18" fmla="*/ 224 w 225"/>
                <a:gd name="T19" fmla="*/ 462 h 1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" h="1468">
                  <a:moveTo>
                    <a:pt x="224" y="462"/>
                  </a:moveTo>
                  <a:lnTo>
                    <a:pt x="123" y="0"/>
                  </a:lnTo>
                  <a:lnTo>
                    <a:pt x="123" y="0"/>
                  </a:lnTo>
                  <a:cubicBezTo>
                    <a:pt x="13" y="155"/>
                    <a:pt x="0" y="685"/>
                    <a:pt x="45" y="1048"/>
                  </a:cubicBezTo>
                  <a:lnTo>
                    <a:pt x="45" y="1048"/>
                  </a:lnTo>
                  <a:cubicBezTo>
                    <a:pt x="82" y="1346"/>
                    <a:pt x="137" y="1423"/>
                    <a:pt x="175" y="1454"/>
                  </a:cubicBezTo>
                  <a:lnTo>
                    <a:pt x="175" y="1454"/>
                  </a:lnTo>
                  <a:cubicBezTo>
                    <a:pt x="181" y="1458"/>
                    <a:pt x="187" y="1462"/>
                    <a:pt x="192" y="1467"/>
                  </a:cubicBezTo>
                  <a:lnTo>
                    <a:pt x="180" y="463"/>
                  </a:lnTo>
                  <a:lnTo>
                    <a:pt x="224" y="462"/>
                  </a:ln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30" name="Freeform 132">
              <a:extLst>
                <a:ext uri="{FF2B5EF4-FFF2-40B4-BE49-F238E27FC236}">
                  <a16:creationId xmlns:a16="http://schemas.microsoft.com/office/drawing/2014/main" id="{B5FEDEE0-7850-CC3C-9448-466F99CDE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4849" y="8711271"/>
              <a:ext cx="2584757" cy="2799598"/>
            </a:xfrm>
            <a:custGeom>
              <a:avLst/>
              <a:gdLst>
                <a:gd name="T0" fmla="*/ 0 w 1696"/>
                <a:gd name="T1" fmla="*/ 0 h 1839"/>
                <a:gd name="T2" fmla="*/ 0 w 1696"/>
                <a:gd name="T3" fmla="*/ 0 h 1839"/>
                <a:gd name="T4" fmla="*/ 341 w 1696"/>
                <a:gd name="T5" fmla="*/ 1201 h 1839"/>
                <a:gd name="T6" fmla="*/ 341 w 1696"/>
                <a:gd name="T7" fmla="*/ 1201 h 1839"/>
                <a:gd name="T8" fmla="*/ 745 w 1696"/>
                <a:gd name="T9" fmla="*/ 1783 h 1839"/>
                <a:gd name="T10" fmla="*/ 745 w 1696"/>
                <a:gd name="T11" fmla="*/ 1783 h 1839"/>
                <a:gd name="T12" fmla="*/ 1228 w 1696"/>
                <a:gd name="T13" fmla="*/ 1819 h 1839"/>
                <a:gd name="T14" fmla="*/ 1228 w 1696"/>
                <a:gd name="T15" fmla="*/ 1819 h 1839"/>
                <a:gd name="T16" fmla="*/ 1695 w 1696"/>
                <a:gd name="T17" fmla="*/ 1783 h 1839"/>
                <a:gd name="T18" fmla="*/ 1695 w 1696"/>
                <a:gd name="T19" fmla="*/ 1783 h 1839"/>
                <a:gd name="T20" fmla="*/ 1399 w 1696"/>
                <a:gd name="T21" fmla="*/ 1495 h 1839"/>
                <a:gd name="T22" fmla="*/ 1399 w 1696"/>
                <a:gd name="T23" fmla="*/ 1495 h 1839"/>
                <a:gd name="T24" fmla="*/ 1404 w 1696"/>
                <a:gd name="T25" fmla="*/ 591 h 1839"/>
                <a:gd name="T26" fmla="*/ 1404 w 1696"/>
                <a:gd name="T27" fmla="*/ 591 h 1839"/>
                <a:gd name="T28" fmla="*/ 1235 w 1696"/>
                <a:gd name="T29" fmla="*/ 81 h 1839"/>
                <a:gd name="T30" fmla="*/ 861 w 1696"/>
                <a:gd name="T31" fmla="*/ 63 h 1839"/>
                <a:gd name="T32" fmla="*/ 0 w 1696"/>
                <a:gd name="T33" fmla="*/ 0 h 1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96" h="1839">
                  <a:moveTo>
                    <a:pt x="0" y="0"/>
                  </a:moveTo>
                  <a:lnTo>
                    <a:pt x="0" y="0"/>
                  </a:lnTo>
                  <a:cubicBezTo>
                    <a:pt x="188" y="505"/>
                    <a:pt x="94" y="607"/>
                    <a:pt x="341" y="1201"/>
                  </a:cubicBezTo>
                  <a:lnTo>
                    <a:pt x="341" y="1201"/>
                  </a:lnTo>
                  <a:cubicBezTo>
                    <a:pt x="479" y="1533"/>
                    <a:pt x="745" y="1783"/>
                    <a:pt x="745" y="1783"/>
                  </a:cubicBezTo>
                  <a:lnTo>
                    <a:pt x="745" y="1783"/>
                  </a:lnTo>
                  <a:cubicBezTo>
                    <a:pt x="745" y="1783"/>
                    <a:pt x="959" y="1838"/>
                    <a:pt x="1228" y="1819"/>
                  </a:cubicBezTo>
                  <a:lnTo>
                    <a:pt x="1228" y="1819"/>
                  </a:lnTo>
                  <a:cubicBezTo>
                    <a:pt x="1497" y="1801"/>
                    <a:pt x="1695" y="1783"/>
                    <a:pt x="1695" y="1783"/>
                  </a:cubicBezTo>
                  <a:lnTo>
                    <a:pt x="1695" y="1783"/>
                  </a:lnTo>
                  <a:cubicBezTo>
                    <a:pt x="1695" y="1783"/>
                    <a:pt x="1412" y="1611"/>
                    <a:pt x="1399" y="1495"/>
                  </a:cubicBezTo>
                  <a:lnTo>
                    <a:pt x="1399" y="1495"/>
                  </a:lnTo>
                  <a:cubicBezTo>
                    <a:pt x="1387" y="1379"/>
                    <a:pt x="1334" y="917"/>
                    <a:pt x="1404" y="591"/>
                  </a:cubicBezTo>
                  <a:lnTo>
                    <a:pt x="1404" y="591"/>
                  </a:lnTo>
                  <a:cubicBezTo>
                    <a:pt x="1458" y="336"/>
                    <a:pt x="1235" y="81"/>
                    <a:pt x="1235" y="81"/>
                  </a:cubicBezTo>
                  <a:lnTo>
                    <a:pt x="861" y="63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31" name="Freeform 133">
              <a:extLst>
                <a:ext uri="{FF2B5EF4-FFF2-40B4-BE49-F238E27FC236}">
                  <a16:creationId xmlns:a16="http://schemas.microsoft.com/office/drawing/2014/main" id="{4FA3FC4C-74B8-662B-A9A2-769B0E992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4662" y="9711609"/>
              <a:ext cx="1664988" cy="1443435"/>
            </a:xfrm>
            <a:custGeom>
              <a:avLst/>
              <a:gdLst>
                <a:gd name="T0" fmla="*/ 33 w 1095"/>
                <a:gd name="T1" fmla="*/ 118 h 948"/>
                <a:gd name="T2" fmla="*/ 33 w 1095"/>
                <a:gd name="T3" fmla="*/ 118 h 948"/>
                <a:gd name="T4" fmla="*/ 453 w 1095"/>
                <a:gd name="T5" fmla="*/ 184 h 948"/>
                <a:gd name="T6" fmla="*/ 453 w 1095"/>
                <a:gd name="T7" fmla="*/ 184 h 948"/>
                <a:gd name="T8" fmla="*/ 893 w 1095"/>
                <a:gd name="T9" fmla="*/ 216 h 948"/>
                <a:gd name="T10" fmla="*/ 893 w 1095"/>
                <a:gd name="T11" fmla="*/ 216 h 948"/>
                <a:gd name="T12" fmla="*/ 392 w 1095"/>
                <a:gd name="T13" fmla="*/ 347 h 948"/>
                <a:gd name="T14" fmla="*/ 392 w 1095"/>
                <a:gd name="T15" fmla="*/ 347 h 948"/>
                <a:gd name="T16" fmla="*/ 746 w 1095"/>
                <a:gd name="T17" fmla="*/ 812 h 948"/>
                <a:gd name="T18" fmla="*/ 746 w 1095"/>
                <a:gd name="T19" fmla="*/ 812 h 948"/>
                <a:gd name="T20" fmla="*/ 857 w 1095"/>
                <a:gd name="T21" fmla="*/ 910 h 948"/>
                <a:gd name="T22" fmla="*/ 857 w 1095"/>
                <a:gd name="T23" fmla="*/ 910 h 948"/>
                <a:gd name="T24" fmla="*/ 257 w 1095"/>
                <a:gd name="T25" fmla="*/ 417 h 948"/>
                <a:gd name="T26" fmla="*/ 257 w 1095"/>
                <a:gd name="T27" fmla="*/ 417 h 948"/>
                <a:gd name="T28" fmla="*/ 33 w 1095"/>
                <a:gd name="T29" fmla="*/ 118 h 9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95" h="948">
                  <a:moveTo>
                    <a:pt x="33" y="118"/>
                  </a:moveTo>
                  <a:lnTo>
                    <a:pt x="33" y="118"/>
                  </a:lnTo>
                  <a:cubicBezTo>
                    <a:pt x="0" y="0"/>
                    <a:pt x="171" y="155"/>
                    <a:pt x="453" y="184"/>
                  </a:cubicBezTo>
                  <a:lnTo>
                    <a:pt x="453" y="184"/>
                  </a:lnTo>
                  <a:cubicBezTo>
                    <a:pt x="734" y="213"/>
                    <a:pt x="1048" y="167"/>
                    <a:pt x="893" y="216"/>
                  </a:cubicBezTo>
                  <a:lnTo>
                    <a:pt x="893" y="216"/>
                  </a:lnTo>
                  <a:cubicBezTo>
                    <a:pt x="738" y="265"/>
                    <a:pt x="314" y="192"/>
                    <a:pt x="392" y="347"/>
                  </a:cubicBezTo>
                  <a:lnTo>
                    <a:pt x="392" y="347"/>
                  </a:lnTo>
                  <a:cubicBezTo>
                    <a:pt x="483" y="530"/>
                    <a:pt x="591" y="707"/>
                    <a:pt x="746" y="812"/>
                  </a:cubicBezTo>
                  <a:lnTo>
                    <a:pt x="746" y="812"/>
                  </a:lnTo>
                  <a:cubicBezTo>
                    <a:pt x="849" y="882"/>
                    <a:pt x="1094" y="947"/>
                    <a:pt x="857" y="910"/>
                  </a:cubicBezTo>
                  <a:lnTo>
                    <a:pt x="857" y="910"/>
                  </a:lnTo>
                  <a:cubicBezTo>
                    <a:pt x="620" y="873"/>
                    <a:pt x="367" y="596"/>
                    <a:pt x="257" y="417"/>
                  </a:cubicBezTo>
                  <a:lnTo>
                    <a:pt x="257" y="417"/>
                  </a:lnTo>
                  <a:cubicBezTo>
                    <a:pt x="147" y="237"/>
                    <a:pt x="40" y="145"/>
                    <a:pt x="33" y="118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32" name="Freeform 134">
              <a:extLst>
                <a:ext uri="{FF2B5EF4-FFF2-40B4-BE49-F238E27FC236}">
                  <a16:creationId xmlns:a16="http://schemas.microsoft.com/office/drawing/2014/main" id="{E1D80ECF-9EFA-E6C2-970F-87B9AAA76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32462" y="7509528"/>
              <a:ext cx="597514" cy="1040615"/>
            </a:xfrm>
            <a:custGeom>
              <a:avLst/>
              <a:gdLst>
                <a:gd name="T0" fmla="*/ 238 w 393"/>
                <a:gd name="T1" fmla="*/ 607 h 683"/>
                <a:gd name="T2" fmla="*/ 238 w 393"/>
                <a:gd name="T3" fmla="*/ 607 h 683"/>
                <a:gd name="T4" fmla="*/ 305 w 393"/>
                <a:gd name="T5" fmla="*/ 195 h 683"/>
                <a:gd name="T6" fmla="*/ 305 w 393"/>
                <a:gd name="T7" fmla="*/ 195 h 683"/>
                <a:gd name="T8" fmla="*/ 146 w 393"/>
                <a:gd name="T9" fmla="*/ 2 h 683"/>
                <a:gd name="T10" fmla="*/ 88 w 393"/>
                <a:gd name="T11" fmla="*/ 0 h 683"/>
                <a:gd name="T12" fmla="*/ 88 w 393"/>
                <a:gd name="T13" fmla="*/ 0 h 683"/>
                <a:gd name="T14" fmla="*/ 63 w 393"/>
                <a:gd name="T15" fmla="*/ 58 h 683"/>
                <a:gd name="T16" fmla="*/ 63 w 393"/>
                <a:gd name="T17" fmla="*/ 58 h 683"/>
                <a:gd name="T18" fmla="*/ 274 w 393"/>
                <a:gd name="T19" fmla="*/ 666 h 683"/>
                <a:gd name="T20" fmla="*/ 274 w 393"/>
                <a:gd name="T21" fmla="*/ 666 h 683"/>
                <a:gd name="T22" fmla="*/ 392 w 393"/>
                <a:gd name="T23" fmla="*/ 678 h 683"/>
                <a:gd name="T24" fmla="*/ 392 w 393"/>
                <a:gd name="T25" fmla="*/ 678 h 683"/>
                <a:gd name="T26" fmla="*/ 238 w 393"/>
                <a:gd name="T27" fmla="*/ 607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3" h="683">
                  <a:moveTo>
                    <a:pt x="238" y="607"/>
                  </a:moveTo>
                  <a:lnTo>
                    <a:pt x="238" y="607"/>
                  </a:lnTo>
                  <a:cubicBezTo>
                    <a:pt x="240" y="485"/>
                    <a:pt x="270" y="276"/>
                    <a:pt x="305" y="195"/>
                  </a:cubicBezTo>
                  <a:lnTo>
                    <a:pt x="305" y="195"/>
                  </a:lnTo>
                  <a:cubicBezTo>
                    <a:pt x="334" y="128"/>
                    <a:pt x="216" y="44"/>
                    <a:pt x="146" y="2"/>
                  </a:cubicBezTo>
                  <a:lnTo>
                    <a:pt x="88" y="0"/>
                  </a:lnTo>
                  <a:lnTo>
                    <a:pt x="88" y="0"/>
                  </a:lnTo>
                  <a:cubicBezTo>
                    <a:pt x="79" y="19"/>
                    <a:pt x="71" y="39"/>
                    <a:pt x="63" y="58"/>
                  </a:cubicBezTo>
                  <a:lnTo>
                    <a:pt x="63" y="58"/>
                  </a:lnTo>
                  <a:cubicBezTo>
                    <a:pt x="0" y="464"/>
                    <a:pt x="186" y="632"/>
                    <a:pt x="274" y="666"/>
                  </a:cubicBezTo>
                  <a:lnTo>
                    <a:pt x="274" y="666"/>
                  </a:lnTo>
                  <a:cubicBezTo>
                    <a:pt x="312" y="680"/>
                    <a:pt x="355" y="682"/>
                    <a:pt x="392" y="678"/>
                  </a:cubicBezTo>
                  <a:lnTo>
                    <a:pt x="392" y="678"/>
                  </a:lnTo>
                  <a:cubicBezTo>
                    <a:pt x="337" y="659"/>
                    <a:pt x="284" y="637"/>
                    <a:pt x="238" y="607"/>
                  </a:cubicBezTo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33" name="Freeform 135">
              <a:extLst>
                <a:ext uri="{FF2B5EF4-FFF2-40B4-BE49-F238E27FC236}">
                  <a16:creationId xmlns:a16="http://schemas.microsoft.com/office/drawing/2014/main" id="{2FEBC518-BC4E-F00B-CD60-7C41AD9289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17624" y="8328595"/>
              <a:ext cx="657939" cy="382676"/>
            </a:xfrm>
            <a:custGeom>
              <a:avLst/>
              <a:gdLst>
                <a:gd name="T0" fmla="*/ 268 w 432"/>
                <a:gd name="T1" fmla="*/ 250 h 251"/>
                <a:gd name="T2" fmla="*/ 268 w 432"/>
                <a:gd name="T3" fmla="*/ 250 h 251"/>
                <a:gd name="T4" fmla="*/ 203 w 432"/>
                <a:gd name="T5" fmla="*/ 241 h 251"/>
                <a:gd name="T6" fmla="*/ 203 w 432"/>
                <a:gd name="T7" fmla="*/ 241 h 251"/>
                <a:gd name="T8" fmla="*/ 2 w 432"/>
                <a:gd name="T9" fmla="*/ 12 h 251"/>
                <a:gd name="T10" fmla="*/ 2 w 432"/>
                <a:gd name="T11" fmla="*/ 12 h 251"/>
                <a:gd name="T12" fmla="*/ 15 w 432"/>
                <a:gd name="T13" fmla="*/ 10 h 251"/>
                <a:gd name="T14" fmla="*/ 15 w 432"/>
                <a:gd name="T15" fmla="*/ 10 h 251"/>
                <a:gd name="T16" fmla="*/ 206 w 432"/>
                <a:gd name="T17" fmla="*/ 228 h 251"/>
                <a:gd name="T18" fmla="*/ 206 w 432"/>
                <a:gd name="T19" fmla="*/ 228 h 251"/>
                <a:gd name="T20" fmla="*/ 392 w 432"/>
                <a:gd name="T21" fmla="*/ 189 h 251"/>
                <a:gd name="T22" fmla="*/ 392 w 432"/>
                <a:gd name="T23" fmla="*/ 189 h 251"/>
                <a:gd name="T24" fmla="*/ 401 w 432"/>
                <a:gd name="T25" fmla="*/ 86 h 251"/>
                <a:gd name="T26" fmla="*/ 401 w 432"/>
                <a:gd name="T27" fmla="*/ 86 h 251"/>
                <a:gd name="T28" fmla="*/ 415 w 432"/>
                <a:gd name="T29" fmla="*/ 83 h 251"/>
                <a:gd name="T30" fmla="*/ 415 w 432"/>
                <a:gd name="T31" fmla="*/ 83 h 251"/>
                <a:gd name="T32" fmla="*/ 402 w 432"/>
                <a:gd name="T33" fmla="*/ 197 h 251"/>
                <a:gd name="T34" fmla="*/ 402 w 432"/>
                <a:gd name="T35" fmla="*/ 197 h 251"/>
                <a:gd name="T36" fmla="*/ 268 w 432"/>
                <a:gd name="T37" fmla="*/ 25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2" h="251">
                  <a:moveTo>
                    <a:pt x="268" y="250"/>
                  </a:moveTo>
                  <a:lnTo>
                    <a:pt x="268" y="250"/>
                  </a:lnTo>
                  <a:cubicBezTo>
                    <a:pt x="246" y="249"/>
                    <a:pt x="224" y="247"/>
                    <a:pt x="203" y="241"/>
                  </a:cubicBezTo>
                  <a:lnTo>
                    <a:pt x="203" y="241"/>
                  </a:lnTo>
                  <a:cubicBezTo>
                    <a:pt x="152" y="229"/>
                    <a:pt x="30" y="182"/>
                    <a:pt x="2" y="12"/>
                  </a:cubicBezTo>
                  <a:lnTo>
                    <a:pt x="2" y="12"/>
                  </a:lnTo>
                  <a:cubicBezTo>
                    <a:pt x="0" y="3"/>
                    <a:pt x="13" y="0"/>
                    <a:pt x="15" y="10"/>
                  </a:cubicBezTo>
                  <a:lnTo>
                    <a:pt x="15" y="10"/>
                  </a:lnTo>
                  <a:cubicBezTo>
                    <a:pt x="42" y="172"/>
                    <a:pt x="158" y="216"/>
                    <a:pt x="206" y="228"/>
                  </a:cubicBezTo>
                  <a:lnTo>
                    <a:pt x="206" y="228"/>
                  </a:lnTo>
                  <a:cubicBezTo>
                    <a:pt x="281" y="247"/>
                    <a:pt x="361" y="229"/>
                    <a:pt x="392" y="189"/>
                  </a:cubicBezTo>
                  <a:lnTo>
                    <a:pt x="392" y="189"/>
                  </a:lnTo>
                  <a:cubicBezTo>
                    <a:pt x="416" y="156"/>
                    <a:pt x="401" y="86"/>
                    <a:pt x="401" y="86"/>
                  </a:cubicBezTo>
                  <a:lnTo>
                    <a:pt x="401" y="86"/>
                  </a:lnTo>
                  <a:cubicBezTo>
                    <a:pt x="401" y="77"/>
                    <a:pt x="412" y="75"/>
                    <a:pt x="415" y="83"/>
                  </a:cubicBezTo>
                  <a:lnTo>
                    <a:pt x="415" y="83"/>
                  </a:lnTo>
                  <a:cubicBezTo>
                    <a:pt x="415" y="86"/>
                    <a:pt x="431" y="159"/>
                    <a:pt x="402" y="197"/>
                  </a:cubicBezTo>
                  <a:lnTo>
                    <a:pt x="402" y="197"/>
                  </a:lnTo>
                  <a:cubicBezTo>
                    <a:pt x="377" y="231"/>
                    <a:pt x="326" y="250"/>
                    <a:pt x="268" y="25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34" name="Freeform 136">
              <a:extLst>
                <a:ext uri="{FF2B5EF4-FFF2-40B4-BE49-F238E27FC236}">
                  <a16:creationId xmlns:a16="http://schemas.microsoft.com/office/drawing/2014/main" id="{EAEA991D-9633-5C35-C001-4AD1B81BD7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39880" y="6965720"/>
              <a:ext cx="1047331" cy="1349448"/>
            </a:xfrm>
            <a:custGeom>
              <a:avLst/>
              <a:gdLst>
                <a:gd name="T0" fmla="*/ 633 w 689"/>
                <a:gd name="T1" fmla="*/ 490 h 887"/>
                <a:gd name="T2" fmla="*/ 633 w 689"/>
                <a:gd name="T3" fmla="*/ 490 h 887"/>
                <a:gd name="T4" fmla="*/ 333 w 689"/>
                <a:gd name="T5" fmla="*/ 853 h 887"/>
                <a:gd name="T6" fmla="*/ 333 w 689"/>
                <a:gd name="T7" fmla="*/ 853 h 887"/>
                <a:gd name="T8" fmla="*/ 45 w 689"/>
                <a:gd name="T9" fmla="*/ 370 h 887"/>
                <a:gd name="T10" fmla="*/ 45 w 689"/>
                <a:gd name="T11" fmla="*/ 370 h 887"/>
                <a:gd name="T12" fmla="*/ 420 w 689"/>
                <a:gd name="T13" fmla="*/ 34 h 887"/>
                <a:gd name="T14" fmla="*/ 420 w 689"/>
                <a:gd name="T15" fmla="*/ 34 h 887"/>
                <a:gd name="T16" fmla="*/ 633 w 689"/>
                <a:gd name="T17" fmla="*/ 490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9" h="887">
                  <a:moveTo>
                    <a:pt x="633" y="490"/>
                  </a:moveTo>
                  <a:lnTo>
                    <a:pt x="633" y="490"/>
                  </a:lnTo>
                  <a:cubicBezTo>
                    <a:pt x="591" y="709"/>
                    <a:pt x="496" y="886"/>
                    <a:pt x="333" y="853"/>
                  </a:cubicBezTo>
                  <a:lnTo>
                    <a:pt x="333" y="853"/>
                  </a:lnTo>
                  <a:cubicBezTo>
                    <a:pt x="170" y="819"/>
                    <a:pt x="0" y="588"/>
                    <a:pt x="45" y="370"/>
                  </a:cubicBezTo>
                  <a:lnTo>
                    <a:pt x="45" y="370"/>
                  </a:lnTo>
                  <a:cubicBezTo>
                    <a:pt x="90" y="151"/>
                    <a:pt x="258" y="0"/>
                    <a:pt x="420" y="34"/>
                  </a:cubicBezTo>
                  <a:lnTo>
                    <a:pt x="420" y="34"/>
                  </a:lnTo>
                  <a:cubicBezTo>
                    <a:pt x="582" y="68"/>
                    <a:pt x="688" y="198"/>
                    <a:pt x="633" y="490"/>
                  </a:cubicBezTo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35" name="Freeform 137">
              <a:extLst>
                <a:ext uri="{FF2B5EF4-FFF2-40B4-BE49-F238E27FC236}">
                  <a16:creationId xmlns:a16="http://schemas.microsoft.com/office/drawing/2014/main" id="{F5E55ACA-B990-9A8F-A89E-F64166FF14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82612" y="9362498"/>
              <a:ext cx="503522" cy="1564281"/>
            </a:xfrm>
            <a:custGeom>
              <a:avLst/>
              <a:gdLst>
                <a:gd name="T0" fmla="*/ 328 w 329"/>
                <a:gd name="T1" fmla="*/ 0 h 1027"/>
                <a:gd name="T2" fmla="*/ 328 w 329"/>
                <a:gd name="T3" fmla="*/ 0 h 1027"/>
                <a:gd name="T4" fmla="*/ 14 w 329"/>
                <a:gd name="T5" fmla="*/ 889 h 1027"/>
                <a:gd name="T6" fmla="*/ 14 w 329"/>
                <a:gd name="T7" fmla="*/ 889 h 1027"/>
                <a:gd name="T8" fmla="*/ 36 w 329"/>
                <a:gd name="T9" fmla="*/ 1026 h 1027"/>
                <a:gd name="T10" fmla="*/ 36 w 329"/>
                <a:gd name="T11" fmla="*/ 1026 h 1027"/>
                <a:gd name="T12" fmla="*/ 300 w 329"/>
                <a:gd name="T13" fmla="*/ 589 h 1027"/>
                <a:gd name="T14" fmla="*/ 328 w 329"/>
                <a:gd name="T15" fmla="*/ 0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9" h="1027">
                  <a:moveTo>
                    <a:pt x="328" y="0"/>
                  </a:moveTo>
                  <a:lnTo>
                    <a:pt x="328" y="0"/>
                  </a:lnTo>
                  <a:cubicBezTo>
                    <a:pt x="328" y="0"/>
                    <a:pt x="28" y="806"/>
                    <a:pt x="14" y="889"/>
                  </a:cubicBezTo>
                  <a:lnTo>
                    <a:pt x="14" y="889"/>
                  </a:lnTo>
                  <a:cubicBezTo>
                    <a:pt x="0" y="973"/>
                    <a:pt x="28" y="1026"/>
                    <a:pt x="36" y="1026"/>
                  </a:cubicBezTo>
                  <a:lnTo>
                    <a:pt x="36" y="1026"/>
                  </a:lnTo>
                  <a:cubicBezTo>
                    <a:pt x="45" y="1026"/>
                    <a:pt x="300" y="589"/>
                    <a:pt x="300" y="589"/>
                  </a:cubicBezTo>
                  <a:lnTo>
                    <a:pt x="328" y="0"/>
                  </a:lnTo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36" name="Freeform 138">
              <a:extLst>
                <a:ext uri="{FF2B5EF4-FFF2-40B4-BE49-F238E27FC236}">
                  <a16:creationId xmlns:a16="http://schemas.microsoft.com/office/drawing/2014/main" id="{790E9694-A6EC-9053-2288-ED9954613F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79423" y="9026815"/>
              <a:ext cx="167839" cy="281974"/>
            </a:xfrm>
            <a:custGeom>
              <a:avLst/>
              <a:gdLst>
                <a:gd name="T0" fmla="*/ 13 w 110"/>
                <a:gd name="T1" fmla="*/ 185 h 186"/>
                <a:gd name="T2" fmla="*/ 13 w 110"/>
                <a:gd name="T3" fmla="*/ 185 h 186"/>
                <a:gd name="T4" fmla="*/ 0 w 110"/>
                <a:gd name="T5" fmla="*/ 0 h 186"/>
                <a:gd name="T6" fmla="*/ 109 w 110"/>
                <a:gd name="T7" fmla="*/ 13 h 186"/>
                <a:gd name="T8" fmla="*/ 13 w 110"/>
                <a:gd name="T9" fmla="*/ 18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86">
                  <a:moveTo>
                    <a:pt x="13" y="185"/>
                  </a:moveTo>
                  <a:lnTo>
                    <a:pt x="13" y="185"/>
                  </a:lnTo>
                  <a:cubicBezTo>
                    <a:pt x="38" y="103"/>
                    <a:pt x="0" y="0"/>
                    <a:pt x="0" y="0"/>
                  </a:cubicBezTo>
                  <a:lnTo>
                    <a:pt x="109" y="13"/>
                  </a:lnTo>
                  <a:lnTo>
                    <a:pt x="13" y="185"/>
                  </a:lnTo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37" name="Freeform 139">
              <a:extLst>
                <a:ext uri="{FF2B5EF4-FFF2-40B4-BE49-F238E27FC236}">
                  <a16:creationId xmlns:a16="http://schemas.microsoft.com/office/drawing/2014/main" id="{8F56E1DD-C24F-2644-4C50-57628AD625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70594" y="8033194"/>
              <a:ext cx="852633" cy="1060758"/>
            </a:xfrm>
            <a:custGeom>
              <a:avLst/>
              <a:gdLst>
                <a:gd name="T0" fmla="*/ 335 w 559"/>
                <a:gd name="T1" fmla="*/ 697 h 698"/>
                <a:gd name="T2" fmla="*/ 31 w 559"/>
                <a:gd name="T3" fmla="*/ 697 h 698"/>
                <a:gd name="T4" fmla="*/ 31 w 559"/>
                <a:gd name="T5" fmla="*/ 697 h 698"/>
                <a:gd name="T6" fmla="*/ 5 w 559"/>
                <a:gd name="T7" fmla="*/ 662 h 698"/>
                <a:gd name="T8" fmla="*/ 197 w 559"/>
                <a:gd name="T9" fmla="*/ 19 h 698"/>
                <a:gd name="T10" fmla="*/ 197 w 559"/>
                <a:gd name="T11" fmla="*/ 19 h 698"/>
                <a:gd name="T12" fmla="*/ 223 w 559"/>
                <a:gd name="T13" fmla="*/ 0 h 698"/>
                <a:gd name="T14" fmla="*/ 527 w 559"/>
                <a:gd name="T15" fmla="*/ 0 h 698"/>
                <a:gd name="T16" fmla="*/ 527 w 559"/>
                <a:gd name="T17" fmla="*/ 0 h 698"/>
                <a:gd name="T18" fmla="*/ 553 w 559"/>
                <a:gd name="T19" fmla="*/ 35 h 698"/>
                <a:gd name="T20" fmla="*/ 362 w 559"/>
                <a:gd name="T21" fmla="*/ 677 h 698"/>
                <a:gd name="T22" fmla="*/ 362 w 559"/>
                <a:gd name="T23" fmla="*/ 677 h 698"/>
                <a:gd name="T24" fmla="*/ 335 w 559"/>
                <a:gd name="T25" fmla="*/ 697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9" h="698">
                  <a:moveTo>
                    <a:pt x="335" y="697"/>
                  </a:moveTo>
                  <a:lnTo>
                    <a:pt x="31" y="697"/>
                  </a:lnTo>
                  <a:lnTo>
                    <a:pt x="31" y="697"/>
                  </a:lnTo>
                  <a:cubicBezTo>
                    <a:pt x="13" y="697"/>
                    <a:pt x="0" y="680"/>
                    <a:pt x="5" y="662"/>
                  </a:cubicBezTo>
                  <a:lnTo>
                    <a:pt x="197" y="19"/>
                  </a:lnTo>
                  <a:lnTo>
                    <a:pt x="197" y="19"/>
                  </a:lnTo>
                  <a:cubicBezTo>
                    <a:pt x="200" y="8"/>
                    <a:pt x="211" y="0"/>
                    <a:pt x="223" y="0"/>
                  </a:cubicBezTo>
                  <a:lnTo>
                    <a:pt x="527" y="0"/>
                  </a:lnTo>
                  <a:lnTo>
                    <a:pt x="527" y="0"/>
                  </a:lnTo>
                  <a:cubicBezTo>
                    <a:pt x="545" y="0"/>
                    <a:pt x="558" y="18"/>
                    <a:pt x="553" y="35"/>
                  </a:cubicBezTo>
                  <a:lnTo>
                    <a:pt x="362" y="677"/>
                  </a:lnTo>
                  <a:lnTo>
                    <a:pt x="362" y="677"/>
                  </a:lnTo>
                  <a:cubicBezTo>
                    <a:pt x="358" y="689"/>
                    <a:pt x="347" y="697"/>
                    <a:pt x="335" y="697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38" name="Freeform 140">
              <a:extLst>
                <a:ext uri="{FF2B5EF4-FFF2-40B4-BE49-F238E27FC236}">
                  <a16:creationId xmlns:a16="http://schemas.microsoft.com/office/drawing/2014/main" id="{A9755A7A-44BC-CD9F-46BB-4EBC94F9B3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31015" y="8033194"/>
              <a:ext cx="852637" cy="1060758"/>
            </a:xfrm>
            <a:custGeom>
              <a:avLst/>
              <a:gdLst>
                <a:gd name="T0" fmla="*/ 335 w 560"/>
                <a:gd name="T1" fmla="*/ 697 h 698"/>
                <a:gd name="T2" fmla="*/ 32 w 560"/>
                <a:gd name="T3" fmla="*/ 697 h 698"/>
                <a:gd name="T4" fmla="*/ 32 w 560"/>
                <a:gd name="T5" fmla="*/ 697 h 698"/>
                <a:gd name="T6" fmla="*/ 5 w 560"/>
                <a:gd name="T7" fmla="*/ 662 h 698"/>
                <a:gd name="T8" fmla="*/ 197 w 560"/>
                <a:gd name="T9" fmla="*/ 19 h 698"/>
                <a:gd name="T10" fmla="*/ 197 w 560"/>
                <a:gd name="T11" fmla="*/ 19 h 698"/>
                <a:gd name="T12" fmla="*/ 223 w 560"/>
                <a:gd name="T13" fmla="*/ 0 h 698"/>
                <a:gd name="T14" fmla="*/ 527 w 560"/>
                <a:gd name="T15" fmla="*/ 0 h 698"/>
                <a:gd name="T16" fmla="*/ 527 w 560"/>
                <a:gd name="T17" fmla="*/ 0 h 698"/>
                <a:gd name="T18" fmla="*/ 553 w 560"/>
                <a:gd name="T19" fmla="*/ 35 h 698"/>
                <a:gd name="T20" fmla="*/ 362 w 560"/>
                <a:gd name="T21" fmla="*/ 677 h 698"/>
                <a:gd name="T22" fmla="*/ 362 w 560"/>
                <a:gd name="T23" fmla="*/ 677 h 698"/>
                <a:gd name="T24" fmla="*/ 335 w 560"/>
                <a:gd name="T25" fmla="*/ 697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0" h="698">
                  <a:moveTo>
                    <a:pt x="335" y="697"/>
                  </a:moveTo>
                  <a:lnTo>
                    <a:pt x="32" y="697"/>
                  </a:lnTo>
                  <a:lnTo>
                    <a:pt x="32" y="697"/>
                  </a:lnTo>
                  <a:cubicBezTo>
                    <a:pt x="13" y="697"/>
                    <a:pt x="0" y="680"/>
                    <a:pt x="5" y="662"/>
                  </a:cubicBezTo>
                  <a:lnTo>
                    <a:pt x="197" y="19"/>
                  </a:lnTo>
                  <a:lnTo>
                    <a:pt x="197" y="19"/>
                  </a:lnTo>
                  <a:cubicBezTo>
                    <a:pt x="200" y="8"/>
                    <a:pt x="211" y="0"/>
                    <a:pt x="223" y="0"/>
                  </a:cubicBezTo>
                  <a:lnTo>
                    <a:pt x="527" y="0"/>
                  </a:lnTo>
                  <a:lnTo>
                    <a:pt x="527" y="0"/>
                  </a:lnTo>
                  <a:cubicBezTo>
                    <a:pt x="545" y="0"/>
                    <a:pt x="559" y="18"/>
                    <a:pt x="553" y="35"/>
                  </a:cubicBezTo>
                  <a:lnTo>
                    <a:pt x="362" y="677"/>
                  </a:lnTo>
                  <a:lnTo>
                    <a:pt x="362" y="677"/>
                  </a:lnTo>
                  <a:cubicBezTo>
                    <a:pt x="358" y="689"/>
                    <a:pt x="347" y="697"/>
                    <a:pt x="335" y="69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39" name="Freeform 141">
              <a:extLst>
                <a:ext uri="{FF2B5EF4-FFF2-40B4-BE49-F238E27FC236}">
                  <a16:creationId xmlns:a16="http://schemas.microsoft.com/office/drawing/2014/main" id="{B4007F48-68CC-EB15-14F0-E29771A5F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18295" y="8066760"/>
              <a:ext cx="194694" cy="651227"/>
            </a:xfrm>
            <a:custGeom>
              <a:avLst/>
              <a:gdLst>
                <a:gd name="T0" fmla="*/ 54 w 129"/>
                <a:gd name="T1" fmla="*/ 211 h 428"/>
                <a:gd name="T2" fmla="*/ 54 w 129"/>
                <a:gd name="T3" fmla="*/ 211 h 428"/>
                <a:gd name="T4" fmla="*/ 5 w 129"/>
                <a:gd name="T5" fmla="*/ 424 h 428"/>
                <a:gd name="T6" fmla="*/ 5 w 129"/>
                <a:gd name="T7" fmla="*/ 424 h 428"/>
                <a:gd name="T8" fmla="*/ 74 w 129"/>
                <a:gd name="T9" fmla="*/ 217 h 428"/>
                <a:gd name="T10" fmla="*/ 74 w 129"/>
                <a:gd name="T11" fmla="*/ 217 h 428"/>
                <a:gd name="T12" fmla="*/ 123 w 129"/>
                <a:gd name="T13" fmla="*/ 2 h 428"/>
                <a:gd name="T14" fmla="*/ 123 w 129"/>
                <a:gd name="T15" fmla="*/ 2 h 428"/>
                <a:gd name="T16" fmla="*/ 54 w 129"/>
                <a:gd name="T17" fmla="*/ 211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428">
                  <a:moveTo>
                    <a:pt x="54" y="211"/>
                  </a:moveTo>
                  <a:lnTo>
                    <a:pt x="54" y="211"/>
                  </a:lnTo>
                  <a:cubicBezTo>
                    <a:pt x="22" y="327"/>
                    <a:pt x="0" y="423"/>
                    <a:pt x="5" y="424"/>
                  </a:cubicBezTo>
                  <a:lnTo>
                    <a:pt x="5" y="424"/>
                  </a:lnTo>
                  <a:cubicBezTo>
                    <a:pt x="11" y="427"/>
                    <a:pt x="42" y="333"/>
                    <a:pt x="74" y="217"/>
                  </a:cubicBezTo>
                  <a:lnTo>
                    <a:pt x="74" y="217"/>
                  </a:lnTo>
                  <a:cubicBezTo>
                    <a:pt x="107" y="100"/>
                    <a:pt x="128" y="4"/>
                    <a:pt x="123" y="2"/>
                  </a:cubicBezTo>
                  <a:lnTo>
                    <a:pt x="123" y="2"/>
                  </a:lnTo>
                  <a:cubicBezTo>
                    <a:pt x="117" y="0"/>
                    <a:pt x="87" y="94"/>
                    <a:pt x="54" y="21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40" name="Freeform 142">
              <a:extLst>
                <a:ext uri="{FF2B5EF4-FFF2-40B4-BE49-F238E27FC236}">
                  <a16:creationId xmlns:a16="http://schemas.microsoft.com/office/drawing/2014/main" id="{00210198-9F22-A1E7-3E9B-EAF124BA5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99562" y="8288313"/>
              <a:ext cx="456529" cy="1101040"/>
            </a:xfrm>
            <a:custGeom>
              <a:avLst/>
              <a:gdLst>
                <a:gd name="T0" fmla="*/ 145 w 298"/>
                <a:gd name="T1" fmla="*/ 724 h 725"/>
                <a:gd name="T2" fmla="*/ 145 w 298"/>
                <a:gd name="T3" fmla="*/ 724 h 725"/>
                <a:gd name="T4" fmla="*/ 280 w 298"/>
                <a:gd name="T5" fmla="*/ 487 h 725"/>
                <a:gd name="T6" fmla="*/ 280 w 298"/>
                <a:gd name="T7" fmla="*/ 487 h 725"/>
                <a:gd name="T8" fmla="*/ 297 w 298"/>
                <a:gd name="T9" fmla="*/ 449 h 725"/>
                <a:gd name="T10" fmla="*/ 297 w 298"/>
                <a:gd name="T11" fmla="*/ 449 h 725"/>
                <a:gd name="T12" fmla="*/ 283 w 298"/>
                <a:gd name="T13" fmla="*/ 257 h 725"/>
                <a:gd name="T14" fmla="*/ 283 w 298"/>
                <a:gd name="T15" fmla="*/ 257 h 725"/>
                <a:gd name="T16" fmla="*/ 218 w 298"/>
                <a:gd name="T17" fmla="*/ 9 h 725"/>
                <a:gd name="T18" fmla="*/ 218 w 298"/>
                <a:gd name="T19" fmla="*/ 9 h 725"/>
                <a:gd name="T20" fmla="*/ 223 w 298"/>
                <a:gd name="T21" fmla="*/ 227 h 725"/>
                <a:gd name="T22" fmla="*/ 223 w 298"/>
                <a:gd name="T23" fmla="*/ 227 h 725"/>
                <a:gd name="T24" fmla="*/ 162 w 298"/>
                <a:gd name="T25" fmla="*/ 199 h 725"/>
                <a:gd name="T26" fmla="*/ 162 w 298"/>
                <a:gd name="T27" fmla="*/ 199 h 725"/>
                <a:gd name="T28" fmla="*/ 56 w 298"/>
                <a:gd name="T29" fmla="*/ 285 h 725"/>
                <a:gd name="T30" fmla="*/ 56 w 298"/>
                <a:gd name="T31" fmla="*/ 285 h 725"/>
                <a:gd name="T32" fmla="*/ 126 w 298"/>
                <a:gd name="T33" fmla="*/ 343 h 725"/>
                <a:gd name="T34" fmla="*/ 126 w 298"/>
                <a:gd name="T35" fmla="*/ 343 h 725"/>
                <a:gd name="T36" fmla="*/ 71 w 298"/>
                <a:gd name="T37" fmla="*/ 528 h 725"/>
                <a:gd name="T38" fmla="*/ 71 w 298"/>
                <a:gd name="T39" fmla="*/ 528 h 725"/>
                <a:gd name="T40" fmla="*/ 61 w 298"/>
                <a:gd name="T41" fmla="*/ 621 h 725"/>
                <a:gd name="T42" fmla="*/ 118 w 298"/>
                <a:gd name="T43" fmla="*/ 619 h 725"/>
                <a:gd name="T44" fmla="*/ 145 w 298"/>
                <a:gd name="T45" fmla="*/ 724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98" h="725">
                  <a:moveTo>
                    <a:pt x="145" y="724"/>
                  </a:moveTo>
                  <a:lnTo>
                    <a:pt x="145" y="724"/>
                  </a:lnTo>
                  <a:cubicBezTo>
                    <a:pt x="154" y="618"/>
                    <a:pt x="246" y="519"/>
                    <a:pt x="280" y="487"/>
                  </a:cubicBezTo>
                  <a:lnTo>
                    <a:pt x="280" y="487"/>
                  </a:lnTo>
                  <a:cubicBezTo>
                    <a:pt x="291" y="477"/>
                    <a:pt x="297" y="464"/>
                    <a:pt x="297" y="449"/>
                  </a:cubicBezTo>
                  <a:lnTo>
                    <a:pt x="297" y="449"/>
                  </a:lnTo>
                  <a:cubicBezTo>
                    <a:pt x="297" y="397"/>
                    <a:pt x="294" y="272"/>
                    <a:pt x="283" y="257"/>
                  </a:cubicBezTo>
                  <a:lnTo>
                    <a:pt x="283" y="257"/>
                  </a:lnTo>
                  <a:cubicBezTo>
                    <a:pt x="269" y="239"/>
                    <a:pt x="234" y="0"/>
                    <a:pt x="218" y="9"/>
                  </a:cubicBezTo>
                  <a:lnTo>
                    <a:pt x="218" y="9"/>
                  </a:lnTo>
                  <a:cubicBezTo>
                    <a:pt x="202" y="18"/>
                    <a:pt x="223" y="227"/>
                    <a:pt x="223" y="227"/>
                  </a:cubicBezTo>
                  <a:lnTo>
                    <a:pt x="223" y="227"/>
                  </a:lnTo>
                  <a:cubicBezTo>
                    <a:pt x="223" y="227"/>
                    <a:pt x="183" y="209"/>
                    <a:pt x="162" y="199"/>
                  </a:cubicBezTo>
                  <a:lnTo>
                    <a:pt x="162" y="199"/>
                  </a:lnTo>
                  <a:cubicBezTo>
                    <a:pt x="142" y="190"/>
                    <a:pt x="56" y="285"/>
                    <a:pt x="56" y="285"/>
                  </a:cubicBezTo>
                  <a:lnTo>
                    <a:pt x="56" y="285"/>
                  </a:lnTo>
                  <a:cubicBezTo>
                    <a:pt x="56" y="285"/>
                    <a:pt x="15" y="387"/>
                    <a:pt x="126" y="343"/>
                  </a:cubicBezTo>
                  <a:lnTo>
                    <a:pt x="126" y="343"/>
                  </a:lnTo>
                  <a:cubicBezTo>
                    <a:pt x="256" y="291"/>
                    <a:pt x="158" y="436"/>
                    <a:pt x="71" y="528"/>
                  </a:cubicBezTo>
                  <a:lnTo>
                    <a:pt x="71" y="528"/>
                  </a:lnTo>
                  <a:cubicBezTo>
                    <a:pt x="0" y="605"/>
                    <a:pt x="61" y="621"/>
                    <a:pt x="61" y="621"/>
                  </a:cubicBezTo>
                  <a:lnTo>
                    <a:pt x="118" y="619"/>
                  </a:lnTo>
                  <a:lnTo>
                    <a:pt x="145" y="724"/>
                  </a:lnTo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41" name="Freeform 143">
              <a:extLst>
                <a:ext uri="{FF2B5EF4-FFF2-40B4-BE49-F238E27FC236}">
                  <a16:creationId xmlns:a16="http://schemas.microsoft.com/office/drawing/2014/main" id="{E8FD2B89-3B45-65CE-7F5C-4239A77CC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79423" y="9295362"/>
              <a:ext cx="241692" cy="221549"/>
            </a:xfrm>
            <a:custGeom>
              <a:avLst/>
              <a:gdLst>
                <a:gd name="T0" fmla="*/ 124 w 159"/>
                <a:gd name="T1" fmla="*/ 145 h 146"/>
                <a:gd name="T2" fmla="*/ 124 w 159"/>
                <a:gd name="T3" fmla="*/ 145 h 146"/>
                <a:gd name="T4" fmla="*/ 92 w 159"/>
                <a:gd name="T5" fmla="*/ 140 h 146"/>
                <a:gd name="T6" fmla="*/ 92 w 159"/>
                <a:gd name="T7" fmla="*/ 140 h 146"/>
                <a:gd name="T8" fmla="*/ 2 w 159"/>
                <a:gd name="T9" fmla="*/ 12 h 146"/>
                <a:gd name="T10" fmla="*/ 2 w 159"/>
                <a:gd name="T11" fmla="*/ 12 h 146"/>
                <a:gd name="T12" fmla="*/ 15 w 159"/>
                <a:gd name="T13" fmla="*/ 10 h 146"/>
                <a:gd name="T14" fmla="*/ 15 w 159"/>
                <a:gd name="T15" fmla="*/ 10 h 146"/>
                <a:gd name="T16" fmla="*/ 94 w 159"/>
                <a:gd name="T17" fmla="*/ 127 h 146"/>
                <a:gd name="T18" fmla="*/ 94 w 159"/>
                <a:gd name="T19" fmla="*/ 127 h 146"/>
                <a:gd name="T20" fmla="*/ 144 w 159"/>
                <a:gd name="T21" fmla="*/ 129 h 146"/>
                <a:gd name="T22" fmla="*/ 144 w 159"/>
                <a:gd name="T23" fmla="*/ 129 h 146"/>
                <a:gd name="T24" fmla="*/ 156 w 159"/>
                <a:gd name="T25" fmla="*/ 127 h 146"/>
                <a:gd name="T26" fmla="*/ 156 w 159"/>
                <a:gd name="T27" fmla="*/ 127 h 146"/>
                <a:gd name="T28" fmla="*/ 154 w 159"/>
                <a:gd name="T29" fmla="*/ 137 h 146"/>
                <a:gd name="T30" fmla="*/ 154 w 159"/>
                <a:gd name="T31" fmla="*/ 137 h 146"/>
                <a:gd name="T32" fmla="*/ 124 w 159"/>
                <a:gd name="T33" fmla="*/ 14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9" h="146">
                  <a:moveTo>
                    <a:pt x="124" y="145"/>
                  </a:moveTo>
                  <a:lnTo>
                    <a:pt x="124" y="145"/>
                  </a:lnTo>
                  <a:cubicBezTo>
                    <a:pt x="113" y="145"/>
                    <a:pt x="102" y="144"/>
                    <a:pt x="92" y="140"/>
                  </a:cubicBezTo>
                  <a:lnTo>
                    <a:pt x="92" y="140"/>
                  </a:lnTo>
                  <a:cubicBezTo>
                    <a:pt x="64" y="132"/>
                    <a:pt x="15" y="103"/>
                    <a:pt x="2" y="12"/>
                  </a:cubicBezTo>
                  <a:lnTo>
                    <a:pt x="2" y="12"/>
                  </a:lnTo>
                  <a:cubicBezTo>
                    <a:pt x="0" y="2"/>
                    <a:pt x="15" y="0"/>
                    <a:pt x="15" y="10"/>
                  </a:cubicBezTo>
                  <a:lnTo>
                    <a:pt x="15" y="10"/>
                  </a:lnTo>
                  <a:cubicBezTo>
                    <a:pt x="27" y="88"/>
                    <a:pt x="64" y="117"/>
                    <a:pt x="94" y="127"/>
                  </a:cubicBezTo>
                  <a:lnTo>
                    <a:pt x="94" y="127"/>
                  </a:lnTo>
                  <a:cubicBezTo>
                    <a:pt x="119" y="135"/>
                    <a:pt x="139" y="132"/>
                    <a:pt x="144" y="129"/>
                  </a:cubicBezTo>
                  <a:lnTo>
                    <a:pt x="144" y="129"/>
                  </a:lnTo>
                  <a:cubicBezTo>
                    <a:pt x="145" y="122"/>
                    <a:pt x="154" y="121"/>
                    <a:pt x="156" y="127"/>
                  </a:cubicBezTo>
                  <a:lnTo>
                    <a:pt x="156" y="127"/>
                  </a:lnTo>
                  <a:cubicBezTo>
                    <a:pt x="158" y="131"/>
                    <a:pt x="157" y="135"/>
                    <a:pt x="154" y="137"/>
                  </a:cubicBezTo>
                  <a:lnTo>
                    <a:pt x="154" y="137"/>
                  </a:lnTo>
                  <a:cubicBezTo>
                    <a:pt x="149" y="142"/>
                    <a:pt x="138" y="145"/>
                    <a:pt x="124" y="145"/>
                  </a:cubicBezTo>
                </a:path>
              </a:pathLst>
            </a:custGeom>
            <a:solidFill>
              <a:srgbClr val="F5CE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42" name="Freeform 144">
              <a:extLst>
                <a:ext uri="{FF2B5EF4-FFF2-40B4-BE49-F238E27FC236}">
                  <a16:creationId xmlns:a16="http://schemas.microsoft.com/office/drawing/2014/main" id="{99BA4768-7613-69B4-D46E-31DBD84537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59280" y="9342355"/>
              <a:ext cx="268546" cy="134273"/>
            </a:xfrm>
            <a:custGeom>
              <a:avLst/>
              <a:gdLst>
                <a:gd name="T0" fmla="*/ 126 w 175"/>
                <a:gd name="T1" fmla="*/ 87 h 88"/>
                <a:gd name="T2" fmla="*/ 126 w 175"/>
                <a:gd name="T3" fmla="*/ 87 h 88"/>
                <a:gd name="T4" fmla="*/ 98 w 175"/>
                <a:gd name="T5" fmla="*/ 85 h 88"/>
                <a:gd name="T6" fmla="*/ 98 w 175"/>
                <a:gd name="T7" fmla="*/ 85 h 88"/>
                <a:gd name="T8" fmla="*/ 1 w 175"/>
                <a:gd name="T9" fmla="*/ 12 h 88"/>
                <a:gd name="T10" fmla="*/ 1 w 175"/>
                <a:gd name="T11" fmla="*/ 12 h 88"/>
                <a:gd name="T12" fmla="*/ 15 w 175"/>
                <a:gd name="T13" fmla="*/ 9 h 88"/>
                <a:gd name="T14" fmla="*/ 15 w 175"/>
                <a:gd name="T15" fmla="*/ 9 h 88"/>
                <a:gd name="T16" fmla="*/ 84 w 175"/>
                <a:gd name="T17" fmla="*/ 69 h 88"/>
                <a:gd name="T18" fmla="*/ 84 w 175"/>
                <a:gd name="T19" fmla="*/ 69 h 88"/>
                <a:gd name="T20" fmla="*/ 161 w 175"/>
                <a:gd name="T21" fmla="*/ 67 h 88"/>
                <a:gd name="T22" fmla="*/ 161 w 175"/>
                <a:gd name="T23" fmla="*/ 67 h 88"/>
                <a:gd name="T24" fmla="*/ 170 w 175"/>
                <a:gd name="T25" fmla="*/ 65 h 88"/>
                <a:gd name="T26" fmla="*/ 170 w 175"/>
                <a:gd name="T27" fmla="*/ 65 h 88"/>
                <a:gd name="T28" fmla="*/ 172 w 175"/>
                <a:gd name="T29" fmla="*/ 74 h 88"/>
                <a:gd name="T30" fmla="*/ 172 w 175"/>
                <a:gd name="T31" fmla="*/ 74 h 88"/>
                <a:gd name="T32" fmla="*/ 126 w 175"/>
                <a:gd name="T33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88">
                  <a:moveTo>
                    <a:pt x="126" y="87"/>
                  </a:moveTo>
                  <a:lnTo>
                    <a:pt x="126" y="87"/>
                  </a:lnTo>
                  <a:cubicBezTo>
                    <a:pt x="116" y="87"/>
                    <a:pt x="107" y="86"/>
                    <a:pt x="98" y="85"/>
                  </a:cubicBezTo>
                  <a:lnTo>
                    <a:pt x="98" y="85"/>
                  </a:lnTo>
                  <a:cubicBezTo>
                    <a:pt x="46" y="78"/>
                    <a:pt x="10" y="51"/>
                    <a:pt x="1" y="12"/>
                  </a:cubicBezTo>
                  <a:lnTo>
                    <a:pt x="1" y="12"/>
                  </a:lnTo>
                  <a:cubicBezTo>
                    <a:pt x="0" y="3"/>
                    <a:pt x="13" y="0"/>
                    <a:pt x="15" y="9"/>
                  </a:cubicBezTo>
                  <a:lnTo>
                    <a:pt x="15" y="9"/>
                  </a:lnTo>
                  <a:cubicBezTo>
                    <a:pt x="23" y="46"/>
                    <a:pt x="57" y="62"/>
                    <a:pt x="84" y="69"/>
                  </a:cubicBezTo>
                  <a:lnTo>
                    <a:pt x="84" y="69"/>
                  </a:lnTo>
                  <a:cubicBezTo>
                    <a:pt x="121" y="78"/>
                    <a:pt x="157" y="72"/>
                    <a:pt x="161" y="67"/>
                  </a:cubicBezTo>
                  <a:lnTo>
                    <a:pt x="161" y="67"/>
                  </a:lnTo>
                  <a:cubicBezTo>
                    <a:pt x="162" y="64"/>
                    <a:pt x="166" y="63"/>
                    <a:pt x="170" y="65"/>
                  </a:cubicBezTo>
                  <a:lnTo>
                    <a:pt x="170" y="65"/>
                  </a:lnTo>
                  <a:cubicBezTo>
                    <a:pt x="173" y="67"/>
                    <a:pt x="174" y="71"/>
                    <a:pt x="172" y="74"/>
                  </a:cubicBezTo>
                  <a:lnTo>
                    <a:pt x="172" y="74"/>
                  </a:lnTo>
                  <a:cubicBezTo>
                    <a:pt x="167" y="83"/>
                    <a:pt x="147" y="87"/>
                    <a:pt x="126" y="87"/>
                  </a:cubicBezTo>
                </a:path>
              </a:pathLst>
            </a:custGeom>
            <a:solidFill>
              <a:srgbClr val="F5CE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43" name="Freeform 145">
              <a:extLst>
                <a:ext uri="{FF2B5EF4-FFF2-40B4-BE49-F238E27FC236}">
                  <a16:creationId xmlns:a16="http://schemas.microsoft.com/office/drawing/2014/main" id="{F6152882-9E6D-7891-7DE2-AA4DC7721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76973" y="7462531"/>
              <a:ext cx="315540" cy="422963"/>
            </a:xfrm>
            <a:custGeom>
              <a:avLst/>
              <a:gdLst>
                <a:gd name="T0" fmla="*/ 92 w 208"/>
                <a:gd name="T1" fmla="*/ 279 h 280"/>
                <a:gd name="T2" fmla="*/ 92 w 208"/>
                <a:gd name="T3" fmla="*/ 279 h 280"/>
                <a:gd name="T4" fmla="*/ 83 w 208"/>
                <a:gd name="T5" fmla="*/ 279 h 280"/>
                <a:gd name="T6" fmla="*/ 83 w 208"/>
                <a:gd name="T7" fmla="*/ 279 h 280"/>
                <a:gd name="T8" fmla="*/ 12 w 208"/>
                <a:gd name="T9" fmla="*/ 127 h 280"/>
                <a:gd name="T10" fmla="*/ 12 w 208"/>
                <a:gd name="T11" fmla="*/ 127 h 280"/>
                <a:gd name="T12" fmla="*/ 52 w 208"/>
                <a:gd name="T13" fmla="*/ 36 h 280"/>
                <a:gd name="T14" fmla="*/ 52 w 208"/>
                <a:gd name="T15" fmla="*/ 36 h 280"/>
                <a:gd name="T16" fmla="*/ 125 w 208"/>
                <a:gd name="T17" fmla="*/ 4 h 280"/>
                <a:gd name="T18" fmla="*/ 125 w 208"/>
                <a:gd name="T19" fmla="*/ 4 h 280"/>
                <a:gd name="T20" fmla="*/ 195 w 208"/>
                <a:gd name="T21" fmla="*/ 155 h 280"/>
                <a:gd name="T22" fmla="*/ 195 w 208"/>
                <a:gd name="T23" fmla="*/ 155 h 280"/>
                <a:gd name="T24" fmla="*/ 92 w 208"/>
                <a:gd name="T25" fmla="*/ 279 h 280"/>
                <a:gd name="T26" fmla="*/ 115 w 208"/>
                <a:gd name="T27" fmla="*/ 27 h 280"/>
                <a:gd name="T28" fmla="*/ 115 w 208"/>
                <a:gd name="T29" fmla="*/ 27 h 280"/>
                <a:gd name="T30" fmla="*/ 69 w 208"/>
                <a:gd name="T31" fmla="*/ 52 h 280"/>
                <a:gd name="T32" fmla="*/ 69 w 208"/>
                <a:gd name="T33" fmla="*/ 52 h 280"/>
                <a:gd name="T34" fmla="*/ 35 w 208"/>
                <a:gd name="T35" fmla="*/ 131 h 280"/>
                <a:gd name="T36" fmla="*/ 35 w 208"/>
                <a:gd name="T37" fmla="*/ 131 h 280"/>
                <a:gd name="T38" fmla="*/ 86 w 208"/>
                <a:gd name="T39" fmla="*/ 255 h 280"/>
                <a:gd name="T40" fmla="*/ 86 w 208"/>
                <a:gd name="T41" fmla="*/ 255 h 280"/>
                <a:gd name="T42" fmla="*/ 172 w 208"/>
                <a:gd name="T43" fmla="*/ 152 h 280"/>
                <a:gd name="T44" fmla="*/ 172 w 208"/>
                <a:gd name="T45" fmla="*/ 152 h 280"/>
                <a:gd name="T46" fmla="*/ 121 w 208"/>
                <a:gd name="T47" fmla="*/ 27 h 280"/>
                <a:gd name="T48" fmla="*/ 121 w 208"/>
                <a:gd name="T49" fmla="*/ 27 h 280"/>
                <a:gd name="T50" fmla="*/ 115 w 208"/>
                <a:gd name="T51" fmla="*/ 2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8" h="280">
                  <a:moveTo>
                    <a:pt x="92" y="279"/>
                  </a:moveTo>
                  <a:lnTo>
                    <a:pt x="92" y="279"/>
                  </a:lnTo>
                  <a:cubicBezTo>
                    <a:pt x="89" y="279"/>
                    <a:pt x="86" y="279"/>
                    <a:pt x="83" y="279"/>
                  </a:cubicBezTo>
                  <a:lnTo>
                    <a:pt x="83" y="279"/>
                  </a:lnTo>
                  <a:cubicBezTo>
                    <a:pt x="31" y="271"/>
                    <a:pt x="0" y="204"/>
                    <a:pt x="12" y="127"/>
                  </a:cubicBezTo>
                  <a:lnTo>
                    <a:pt x="12" y="127"/>
                  </a:lnTo>
                  <a:cubicBezTo>
                    <a:pt x="16" y="94"/>
                    <a:pt x="30" y="62"/>
                    <a:pt x="52" y="36"/>
                  </a:cubicBezTo>
                  <a:lnTo>
                    <a:pt x="52" y="36"/>
                  </a:lnTo>
                  <a:cubicBezTo>
                    <a:pt x="73" y="12"/>
                    <a:pt x="99" y="0"/>
                    <a:pt x="125" y="4"/>
                  </a:cubicBezTo>
                  <a:lnTo>
                    <a:pt x="125" y="4"/>
                  </a:lnTo>
                  <a:cubicBezTo>
                    <a:pt x="176" y="12"/>
                    <a:pt x="207" y="78"/>
                    <a:pt x="195" y="155"/>
                  </a:cubicBezTo>
                  <a:lnTo>
                    <a:pt x="195" y="155"/>
                  </a:lnTo>
                  <a:cubicBezTo>
                    <a:pt x="185" y="227"/>
                    <a:pt x="140" y="279"/>
                    <a:pt x="92" y="279"/>
                  </a:cubicBezTo>
                  <a:close/>
                  <a:moveTo>
                    <a:pt x="115" y="27"/>
                  </a:moveTo>
                  <a:lnTo>
                    <a:pt x="115" y="27"/>
                  </a:lnTo>
                  <a:cubicBezTo>
                    <a:pt x="99" y="27"/>
                    <a:pt x="84" y="36"/>
                    <a:pt x="69" y="52"/>
                  </a:cubicBezTo>
                  <a:lnTo>
                    <a:pt x="69" y="52"/>
                  </a:lnTo>
                  <a:cubicBezTo>
                    <a:pt x="51" y="74"/>
                    <a:pt x="39" y="102"/>
                    <a:pt x="35" y="131"/>
                  </a:cubicBezTo>
                  <a:lnTo>
                    <a:pt x="35" y="131"/>
                  </a:lnTo>
                  <a:cubicBezTo>
                    <a:pt x="26" y="192"/>
                    <a:pt x="49" y="249"/>
                    <a:pt x="86" y="255"/>
                  </a:cubicBezTo>
                  <a:lnTo>
                    <a:pt x="86" y="255"/>
                  </a:lnTo>
                  <a:cubicBezTo>
                    <a:pt x="123" y="260"/>
                    <a:pt x="163" y="213"/>
                    <a:pt x="172" y="152"/>
                  </a:cubicBezTo>
                  <a:lnTo>
                    <a:pt x="172" y="152"/>
                  </a:lnTo>
                  <a:cubicBezTo>
                    <a:pt x="182" y="90"/>
                    <a:pt x="158" y="33"/>
                    <a:pt x="121" y="27"/>
                  </a:cubicBezTo>
                  <a:lnTo>
                    <a:pt x="121" y="27"/>
                  </a:lnTo>
                  <a:cubicBezTo>
                    <a:pt x="119" y="27"/>
                    <a:pt x="117" y="27"/>
                    <a:pt x="115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44" name="Freeform 146">
              <a:extLst>
                <a:ext uri="{FF2B5EF4-FFF2-40B4-BE49-F238E27FC236}">
                  <a16:creationId xmlns:a16="http://schemas.microsoft.com/office/drawing/2014/main" id="{C6DB1D23-58B1-9322-7E63-1B2FE0A129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2513" y="7509528"/>
              <a:ext cx="208126" cy="375965"/>
            </a:xfrm>
            <a:custGeom>
              <a:avLst/>
              <a:gdLst>
                <a:gd name="T0" fmla="*/ 56 w 136"/>
                <a:gd name="T1" fmla="*/ 248 h 249"/>
                <a:gd name="T2" fmla="*/ 56 w 136"/>
                <a:gd name="T3" fmla="*/ 248 h 249"/>
                <a:gd name="T4" fmla="*/ 51 w 136"/>
                <a:gd name="T5" fmla="*/ 247 h 249"/>
                <a:gd name="T6" fmla="*/ 51 w 136"/>
                <a:gd name="T7" fmla="*/ 247 h 249"/>
                <a:gd name="T8" fmla="*/ 10 w 136"/>
                <a:gd name="T9" fmla="*/ 117 h 249"/>
                <a:gd name="T10" fmla="*/ 10 w 136"/>
                <a:gd name="T11" fmla="*/ 117 h 249"/>
                <a:gd name="T12" fmla="*/ 88 w 136"/>
                <a:gd name="T13" fmla="*/ 6 h 249"/>
                <a:gd name="T14" fmla="*/ 88 w 136"/>
                <a:gd name="T15" fmla="*/ 6 h 249"/>
                <a:gd name="T16" fmla="*/ 127 w 136"/>
                <a:gd name="T17" fmla="*/ 50 h 249"/>
                <a:gd name="T18" fmla="*/ 127 w 136"/>
                <a:gd name="T19" fmla="*/ 50 h 249"/>
                <a:gd name="T20" fmla="*/ 130 w 136"/>
                <a:gd name="T21" fmla="*/ 135 h 249"/>
                <a:gd name="T22" fmla="*/ 130 w 136"/>
                <a:gd name="T23" fmla="*/ 135 h 249"/>
                <a:gd name="T24" fmla="*/ 56 w 136"/>
                <a:gd name="T25" fmla="*/ 248 h 249"/>
                <a:gd name="T26" fmla="*/ 83 w 136"/>
                <a:gd name="T27" fmla="*/ 23 h 249"/>
                <a:gd name="T28" fmla="*/ 83 w 136"/>
                <a:gd name="T29" fmla="*/ 23 h 249"/>
                <a:gd name="T30" fmla="*/ 28 w 136"/>
                <a:gd name="T31" fmla="*/ 120 h 249"/>
                <a:gd name="T32" fmla="*/ 28 w 136"/>
                <a:gd name="T33" fmla="*/ 120 h 249"/>
                <a:gd name="T34" fmla="*/ 54 w 136"/>
                <a:gd name="T35" fmla="*/ 230 h 249"/>
                <a:gd name="T36" fmla="*/ 54 w 136"/>
                <a:gd name="T37" fmla="*/ 230 h 249"/>
                <a:gd name="T38" fmla="*/ 112 w 136"/>
                <a:gd name="T39" fmla="*/ 133 h 249"/>
                <a:gd name="T40" fmla="*/ 112 w 136"/>
                <a:gd name="T41" fmla="*/ 133 h 249"/>
                <a:gd name="T42" fmla="*/ 110 w 136"/>
                <a:gd name="T43" fmla="*/ 55 h 249"/>
                <a:gd name="T44" fmla="*/ 110 w 136"/>
                <a:gd name="T45" fmla="*/ 55 h 249"/>
                <a:gd name="T46" fmla="*/ 86 w 136"/>
                <a:gd name="T47" fmla="*/ 23 h 249"/>
                <a:gd name="T48" fmla="*/ 86 w 136"/>
                <a:gd name="T49" fmla="*/ 23 h 249"/>
                <a:gd name="T50" fmla="*/ 83 w 136"/>
                <a:gd name="T51" fmla="*/ 23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6" h="249">
                  <a:moveTo>
                    <a:pt x="56" y="248"/>
                  </a:moveTo>
                  <a:lnTo>
                    <a:pt x="56" y="248"/>
                  </a:lnTo>
                  <a:cubicBezTo>
                    <a:pt x="55" y="248"/>
                    <a:pt x="53" y="248"/>
                    <a:pt x="51" y="247"/>
                  </a:cubicBezTo>
                  <a:lnTo>
                    <a:pt x="51" y="247"/>
                  </a:lnTo>
                  <a:cubicBezTo>
                    <a:pt x="18" y="242"/>
                    <a:pt x="0" y="185"/>
                    <a:pt x="10" y="117"/>
                  </a:cubicBezTo>
                  <a:lnTo>
                    <a:pt x="10" y="117"/>
                  </a:lnTo>
                  <a:cubicBezTo>
                    <a:pt x="20" y="49"/>
                    <a:pt x="55" y="0"/>
                    <a:pt x="88" y="6"/>
                  </a:cubicBezTo>
                  <a:lnTo>
                    <a:pt x="88" y="6"/>
                  </a:lnTo>
                  <a:cubicBezTo>
                    <a:pt x="106" y="8"/>
                    <a:pt x="119" y="24"/>
                    <a:pt x="127" y="50"/>
                  </a:cubicBezTo>
                  <a:lnTo>
                    <a:pt x="127" y="50"/>
                  </a:lnTo>
                  <a:cubicBezTo>
                    <a:pt x="134" y="78"/>
                    <a:pt x="135" y="107"/>
                    <a:pt x="130" y="135"/>
                  </a:cubicBezTo>
                  <a:lnTo>
                    <a:pt x="130" y="135"/>
                  </a:lnTo>
                  <a:cubicBezTo>
                    <a:pt x="120" y="200"/>
                    <a:pt x="89" y="248"/>
                    <a:pt x="56" y="248"/>
                  </a:cubicBezTo>
                  <a:close/>
                  <a:moveTo>
                    <a:pt x="83" y="23"/>
                  </a:moveTo>
                  <a:lnTo>
                    <a:pt x="83" y="23"/>
                  </a:lnTo>
                  <a:cubicBezTo>
                    <a:pt x="64" y="23"/>
                    <a:pt x="37" y="62"/>
                    <a:pt x="28" y="120"/>
                  </a:cubicBezTo>
                  <a:lnTo>
                    <a:pt x="28" y="120"/>
                  </a:lnTo>
                  <a:cubicBezTo>
                    <a:pt x="18" y="180"/>
                    <a:pt x="34" y="226"/>
                    <a:pt x="54" y="230"/>
                  </a:cubicBezTo>
                  <a:lnTo>
                    <a:pt x="54" y="230"/>
                  </a:lnTo>
                  <a:cubicBezTo>
                    <a:pt x="74" y="232"/>
                    <a:pt x="103" y="194"/>
                    <a:pt x="112" y="133"/>
                  </a:cubicBezTo>
                  <a:lnTo>
                    <a:pt x="112" y="133"/>
                  </a:lnTo>
                  <a:cubicBezTo>
                    <a:pt x="117" y="107"/>
                    <a:pt x="115" y="81"/>
                    <a:pt x="110" y="55"/>
                  </a:cubicBezTo>
                  <a:lnTo>
                    <a:pt x="110" y="55"/>
                  </a:lnTo>
                  <a:cubicBezTo>
                    <a:pt x="104" y="37"/>
                    <a:pt x="96" y="25"/>
                    <a:pt x="86" y="23"/>
                  </a:cubicBezTo>
                  <a:lnTo>
                    <a:pt x="86" y="23"/>
                  </a:lnTo>
                  <a:cubicBezTo>
                    <a:pt x="85" y="23"/>
                    <a:pt x="84" y="23"/>
                    <a:pt x="8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45" name="Freeform 147">
              <a:extLst>
                <a:ext uri="{FF2B5EF4-FFF2-40B4-BE49-F238E27FC236}">
                  <a16:creationId xmlns:a16="http://schemas.microsoft.com/office/drawing/2014/main" id="{CD0136B9-4A41-F82E-7A52-38D6644DE7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92882" y="7361828"/>
              <a:ext cx="664654" cy="214837"/>
            </a:xfrm>
            <a:custGeom>
              <a:avLst/>
              <a:gdLst>
                <a:gd name="T0" fmla="*/ 418 w 436"/>
                <a:gd name="T1" fmla="*/ 142 h 143"/>
                <a:gd name="T2" fmla="*/ 418 w 436"/>
                <a:gd name="T3" fmla="*/ 142 h 143"/>
                <a:gd name="T4" fmla="*/ 415 w 436"/>
                <a:gd name="T5" fmla="*/ 142 h 143"/>
                <a:gd name="T6" fmla="*/ 15 w 436"/>
                <a:gd name="T7" fmla="*/ 28 h 143"/>
                <a:gd name="T8" fmla="*/ 15 w 436"/>
                <a:gd name="T9" fmla="*/ 28 h 143"/>
                <a:gd name="T10" fmla="*/ 22 w 436"/>
                <a:gd name="T11" fmla="*/ 5 h 143"/>
                <a:gd name="T12" fmla="*/ 422 w 436"/>
                <a:gd name="T13" fmla="*/ 119 h 143"/>
                <a:gd name="T14" fmla="*/ 422 w 436"/>
                <a:gd name="T15" fmla="*/ 119 h 143"/>
                <a:gd name="T16" fmla="*/ 418 w 436"/>
                <a:gd name="T17" fmla="*/ 14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6" h="143">
                  <a:moveTo>
                    <a:pt x="418" y="142"/>
                  </a:moveTo>
                  <a:lnTo>
                    <a:pt x="418" y="142"/>
                  </a:lnTo>
                  <a:cubicBezTo>
                    <a:pt x="417" y="142"/>
                    <a:pt x="416" y="142"/>
                    <a:pt x="415" y="142"/>
                  </a:cubicBezTo>
                  <a:lnTo>
                    <a:pt x="15" y="28"/>
                  </a:lnTo>
                  <a:lnTo>
                    <a:pt x="15" y="28"/>
                  </a:lnTo>
                  <a:cubicBezTo>
                    <a:pt x="0" y="23"/>
                    <a:pt x="6" y="0"/>
                    <a:pt x="22" y="5"/>
                  </a:cubicBezTo>
                  <a:lnTo>
                    <a:pt x="422" y="119"/>
                  </a:lnTo>
                  <a:lnTo>
                    <a:pt x="422" y="119"/>
                  </a:lnTo>
                  <a:cubicBezTo>
                    <a:pt x="435" y="123"/>
                    <a:pt x="432" y="142"/>
                    <a:pt x="418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46" name="Freeform 148">
              <a:extLst>
                <a:ext uri="{FF2B5EF4-FFF2-40B4-BE49-F238E27FC236}">
                  <a16:creationId xmlns:a16="http://schemas.microsoft.com/office/drawing/2014/main" id="{77D306AE-B31D-D4F8-62B9-EC94F7F4C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73446" y="6851590"/>
              <a:ext cx="993622" cy="899630"/>
            </a:xfrm>
            <a:custGeom>
              <a:avLst/>
              <a:gdLst>
                <a:gd name="T0" fmla="*/ 653 w 654"/>
                <a:gd name="T1" fmla="*/ 228 h 593"/>
                <a:gd name="T2" fmla="*/ 653 w 654"/>
                <a:gd name="T3" fmla="*/ 228 h 593"/>
                <a:gd name="T4" fmla="*/ 0 w 654"/>
                <a:gd name="T5" fmla="*/ 348 h 593"/>
                <a:gd name="T6" fmla="*/ 37 w 654"/>
                <a:gd name="T7" fmla="*/ 0 h 593"/>
                <a:gd name="T8" fmla="*/ 404 w 654"/>
                <a:gd name="T9" fmla="*/ 20 h 593"/>
                <a:gd name="T10" fmla="*/ 653 w 654"/>
                <a:gd name="T11" fmla="*/ 228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4" h="593">
                  <a:moveTo>
                    <a:pt x="653" y="228"/>
                  </a:moveTo>
                  <a:lnTo>
                    <a:pt x="653" y="228"/>
                  </a:lnTo>
                  <a:cubicBezTo>
                    <a:pt x="34" y="592"/>
                    <a:pt x="0" y="348"/>
                    <a:pt x="0" y="348"/>
                  </a:cubicBezTo>
                  <a:lnTo>
                    <a:pt x="37" y="0"/>
                  </a:lnTo>
                  <a:lnTo>
                    <a:pt x="404" y="20"/>
                  </a:lnTo>
                  <a:lnTo>
                    <a:pt x="653" y="228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47" name="Freeform 149">
              <a:extLst>
                <a:ext uri="{FF2B5EF4-FFF2-40B4-BE49-F238E27FC236}">
                  <a16:creationId xmlns:a16="http://schemas.microsoft.com/office/drawing/2014/main" id="{049BDBD7-4F47-38C7-7EED-3354140CF0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12318" y="7348401"/>
              <a:ext cx="261835" cy="369249"/>
            </a:xfrm>
            <a:custGeom>
              <a:avLst/>
              <a:gdLst>
                <a:gd name="T0" fmla="*/ 155 w 170"/>
                <a:gd name="T1" fmla="*/ 104 h 243"/>
                <a:gd name="T2" fmla="*/ 155 w 170"/>
                <a:gd name="T3" fmla="*/ 104 h 243"/>
                <a:gd name="T4" fmla="*/ 111 w 170"/>
                <a:gd name="T5" fmla="*/ 232 h 243"/>
                <a:gd name="T6" fmla="*/ 111 w 170"/>
                <a:gd name="T7" fmla="*/ 232 h 243"/>
                <a:gd name="T8" fmla="*/ 15 w 170"/>
                <a:gd name="T9" fmla="*/ 137 h 243"/>
                <a:gd name="T10" fmla="*/ 15 w 170"/>
                <a:gd name="T11" fmla="*/ 137 h 243"/>
                <a:gd name="T12" fmla="*/ 59 w 170"/>
                <a:gd name="T13" fmla="*/ 9 h 243"/>
                <a:gd name="T14" fmla="*/ 59 w 170"/>
                <a:gd name="T15" fmla="*/ 9 h 243"/>
                <a:gd name="T16" fmla="*/ 155 w 170"/>
                <a:gd name="T17" fmla="*/ 104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" h="243">
                  <a:moveTo>
                    <a:pt x="155" y="104"/>
                  </a:moveTo>
                  <a:lnTo>
                    <a:pt x="155" y="104"/>
                  </a:lnTo>
                  <a:cubicBezTo>
                    <a:pt x="169" y="166"/>
                    <a:pt x="150" y="223"/>
                    <a:pt x="111" y="232"/>
                  </a:cubicBezTo>
                  <a:lnTo>
                    <a:pt x="111" y="232"/>
                  </a:lnTo>
                  <a:cubicBezTo>
                    <a:pt x="72" y="242"/>
                    <a:pt x="29" y="199"/>
                    <a:pt x="15" y="137"/>
                  </a:cubicBezTo>
                  <a:lnTo>
                    <a:pt x="15" y="137"/>
                  </a:lnTo>
                  <a:cubicBezTo>
                    <a:pt x="0" y="75"/>
                    <a:pt x="20" y="18"/>
                    <a:pt x="59" y="9"/>
                  </a:cubicBezTo>
                  <a:lnTo>
                    <a:pt x="59" y="9"/>
                  </a:lnTo>
                  <a:cubicBezTo>
                    <a:pt x="97" y="0"/>
                    <a:pt x="140" y="43"/>
                    <a:pt x="155" y="104"/>
                  </a:cubicBezTo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48" name="Freeform 150">
              <a:extLst>
                <a:ext uri="{FF2B5EF4-FFF2-40B4-BE49-F238E27FC236}">
                  <a16:creationId xmlns:a16="http://schemas.microsoft.com/office/drawing/2014/main" id="{65069B21-17FB-3F7A-605A-8D6DDF193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92882" y="7590092"/>
              <a:ext cx="87280" cy="87275"/>
            </a:xfrm>
            <a:custGeom>
              <a:avLst/>
              <a:gdLst>
                <a:gd name="T0" fmla="*/ 57 w 58"/>
                <a:gd name="T1" fmla="*/ 25 h 58"/>
                <a:gd name="T2" fmla="*/ 57 w 58"/>
                <a:gd name="T3" fmla="*/ 25 h 58"/>
                <a:gd name="T4" fmla="*/ 16 w 58"/>
                <a:gd name="T5" fmla="*/ 42 h 58"/>
                <a:gd name="T6" fmla="*/ 16 w 58"/>
                <a:gd name="T7" fmla="*/ 42 h 58"/>
                <a:gd name="T8" fmla="*/ 33 w 58"/>
                <a:gd name="T9" fmla="*/ 0 h 58"/>
                <a:gd name="T10" fmla="*/ 33 w 58"/>
                <a:gd name="T11" fmla="*/ 0 h 58"/>
                <a:gd name="T12" fmla="*/ 57 w 58"/>
                <a:gd name="T13" fmla="*/ 2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8">
                  <a:moveTo>
                    <a:pt x="57" y="25"/>
                  </a:moveTo>
                  <a:lnTo>
                    <a:pt x="57" y="25"/>
                  </a:lnTo>
                  <a:cubicBezTo>
                    <a:pt x="57" y="46"/>
                    <a:pt x="31" y="57"/>
                    <a:pt x="16" y="42"/>
                  </a:cubicBezTo>
                  <a:lnTo>
                    <a:pt x="16" y="42"/>
                  </a:lnTo>
                  <a:cubicBezTo>
                    <a:pt x="0" y="26"/>
                    <a:pt x="11" y="0"/>
                    <a:pt x="33" y="0"/>
                  </a:cubicBezTo>
                  <a:lnTo>
                    <a:pt x="33" y="0"/>
                  </a:lnTo>
                  <a:cubicBezTo>
                    <a:pt x="47" y="0"/>
                    <a:pt x="57" y="11"/>
                    <a:pt x="57" y="2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49" name="Freeform 151">
              <a:extLst>
                <a:ext uri="{FF2B5EF4-FFF2-40B4-BE49-F238E27FC236}">
                  <a16:creationId xmlns:a16="http://schemas.microsoft.com/office/drawing/2014/main" id="{BC0444EC-3620-D240-26DD-DDB3997D5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7800" y="11423590"/>
              <a:ext cx="9600533" cy="174555"/>
            </a:xfrm>
            <a:custGeom>
              <a:avLst/>
              <a:gdLst>
                <a:gd name="T0" fmla="*/ 6248 w 6305"/>
                <a:gd name="T1" fmla="*/ 114 h 115"/>
                <a:gd name="T2" fmla="*/ 57 w 6305"/>
                <a:gd name="T3" fmla="*/ 114 h 115"/>
                <a:gd name="T4" fmla="*/ 57 w 6305"/>
                <a:gd name="T5" fmla="*/ 114 h 115"/>
                <a:gd name="T6" fmla="*/ 0 w 6305"/>
                <a:gd name="T7" fmla="*/ 57 h 115"/>
                <a:gd name="T8" fmla="*/ 0 w 6305"/>
                <a:gd name="T9" fmla="*/ 57 h 115"/>
                <a:gd name="T10" fmla="*/ 57 w 6305"/>
                <a:gd name="T11" fmla="*/ 0 h 115"/>
                <a:gd name="T12" fmla="*/ 6248 w 6305"/>
                <a:gd name="T13" fmla="*/ 0 h 115"/>
                <a:gd name="T14" fmla="*/ 6248 w 6305"/>
                <a:gd name="T15" fmla="*/ 0 h 115"/>
                <a:gd name="T16" fmla="*/ 6304 w 6305"/>
                <a:gd name="T17" fmla="*/ 57 h 115"/>
                <a:gd name="T18" fmla="*/ 6304 w 6305"/>
                <a:gd name="T19" fmla="*/ 57 h 115"/>
                <a:gd name="T20" fmla="*/ 6248 w 6305"/>
                <a:gd name="T21" fmla="*/ 11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05" h="115">
                  <a:moveTo>
                    <a:pt x="6248" y="114"/>
                  </a:moveTo>
                  <a:lnTo>
                    <a:pt x="57" y="114"/>
                  </a:lnTo>
                  <a:lnTo>
                    <a:pt x="57" y="114"/>
                  </a:lnTo>
                  <a:cubicBezTo>
                    <a:pt x="26" y="114"/>
                    <a:pt x="0" y="88"/>
                    <a:pt x="0" y="57"/>
                  </a:cubicBezTo>
                  <a:lnTo>
                    <a:pt x="0" y="57"/>
                  </a:lnTo>
                  <a:cubicBezTo>
                    <a:pt x="0" y="25"/>
                    <a:pt x="26" y="0"/>
                    <a:pt x="57" y="0"/>
                  </a:cubicBezTo>
                  <a:lnTo>
                    <a:pt x="6248" y="0"/>
                  </a:lnTo>
                  <a:lnTo>
                    <a:pt x="6248" y="0"/>
                  </a:lnTo>
                  <a:cubicBezTo>
                    <a:pt x="6279" y="0"/>
                    <a:pt x="6304" y="25"/>
                    <a:pt x="6304" y="57"/>
                  </a:cubicBezTo>
                  <a:lnTo>
                    <a:pt x="6304" y="57"/>
                  </a:lnTo>
                  <a:cubicBezTo>
                    <a:pt x="6304" y="88"/>
                    <a:pt x="6279" y="114"/>
                    <a:pt x="6248" y="114"/>
                  </a:cubicBezTo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50" name="Freeform 152">
              <a:extLst>
                <a:ext uri="{FF2B5EF4-FFF2-40B4-BE49-F238E27FC236}">
                  <a16:creationId xmlns:a16="http://schemas.microsoft.com/office/drawing/2014/main" id="{62D0A961-93E2-AF38-9246-5C86EFF1DE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98188" y="11403451"/>
              <a:ext cx="2128228" cy="134273"/>
            </a:xfrm>
            <a:custGeom>
              <a:avLst/>
              <a:gdLst>
                <a:gd name="T0" fmla="*/ 238 w 1397"/>
                <a:gd name="T1" fmla="*/ 0 h 90"/>
                <a:gd name="T2" fmla="*/ 238 w 1397"/>
                <a:gd name="T3" fmla="*/ 0 h 90"/>
                <a:gd name="T4" fmla="*/ 2 w 1397"/>
                <a:gd name="T5" fmla="*/ 24 h 90"/>
                <a:gd name="T6" fmla="*/ 2 w 1397"/>
                <a:gd name="T7" fmla="*/ 24 h 90"/>
                <a:gd name="T8" fmla="*/ 94 w 1397"/>
                <a:gd name="T9" fmla="*/ 68 h 90"/>
                <a:gd name="T10" fmla="*/ 94 w 1397"/>
                <a:gd name="T11" fmla="*/ 68 h 90"/>
                <a:gd name="T12" fmla="*/ 1116 w 1397"/>
                <a:gd name="T13" fmla="*/ 83 h 90"/>
                <a:gd name="T14" fmla="*/ 1116 w 1397"/>
                <a:gd name="T15" fmla="*/ 83 h 90"/>
                <a:gd name="T16" fmla="*/ 1396 w 1397"/>
                <a:gd name="T17" fmla="*/ 12 h 90"/>
                <a:gd name="T18" fmla="*/ 744 w 1397"/>
                <a:gd name="T19" fmla="*/ 0 h 90"/>
                <a:gd name="T20" fmla="*/ 238 w 1397"/>
                <a:gd name="T2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97" h="90">
                  <a:moveTo>
                    <a:pt x="238" y="0"/>
                  </a:moveTo>
                  <a:lnTo>
                    <a:pt x="238" y="0"/>
                  </a:lnTo>
                  <a:cubicBezTo>
                    <a:pt x="238" y="0"/>
                    <a:pt x="5" y="3"/>
                    <a:pt x="2" y="24"/>
                  </a:cubicBezTo>
                  <a:lnTo>
                    <a:pt x="2" y="24"/>
                  </a:lnTo>
                  <a:cubicBezTo>
                    <a:pt x="0" y="44"/>
                    <a:pt x="11" y="53"/>
                    <a:pt x="94" y="68"/>
                  </a:cubicBezTo>
                  <a:lnTo>
                    <a:pt x="94" y="68"/>
                  </a:lnTo>
                  <a:cubicBezTo>
                    <a:pt x="177" y="83"/>
                    <a:pt x="1107" y="89"/>
                    <a:pt x="1116" y="83"/>
                  </a:cubicBezTo>
                  <a:lnTo>
                    <a:pt x="1116" y="83"/>
                  </a:lnTo>
                  <a:cubicBezTo>
                    <a:pt x="1125" y="77"/>
                    <a:pt x="1396" y="12"/>
                    <a:pt x="1396" y="12"/>
                  </a:cubicBezTo>
                  <a:lnTo>
                    <a:pt x="744" y="0"/>
                  </a:lnTo>
                  <a:lnTo>
                    <a:pt x="238" y="0"/>
                  </a:lnTo>
                </a:path>
              </a:pathLst>
            </a:custGeom>
            <a:solidFill>
              <a:srgbClr val="DBE5E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51" name="Freeform 153">
              <a:extLst>
                <a:ext uri="{FF2B5EF4-FFF2-40B4-BE49-F238E27FC236}">
                  <a16:creationId xmlns:a16="http://schemas.microsoft.com/office/drawing/2014/main" id="{17F2F291-A8EC-C2DE-D06F-6C103AFA6D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55420" y="11061052"/>
              <a:ext cx="617657" cy="328971"/>
            </a:xfrm>
            <a:custGeom>
              <a:avLst/>
              <a:gdLst>
                <a:gd name="T0" fmla="*/ 0 w 407"/>
                <a:gd name="T1" fmla="*/ 73 h 215"/>
                <a:gd name="T2" fmla="*/ 0 w 407"/>
                <a:gd name="T3" fmla="*/ 73 h 215"/>
                <a:gd name="T4" fmla="*/ 216 w 407"/>
                <a:gd name="T5" fmla="*/ 32 h 215"/>
                <a:gd name="T6" fmla="*/ 216 w 407"/>
                <a:gd name="T7" fmla="*/ 32 h 215"/>
                <a:gd name="T8" fmla="*/ 406 w 407"/>
                <a:gd name="T9" fmla="*/ 214 h 215"/>
                <a:gd name="T10" fmla="*/ 0 w 407"/>
                <a:gd name="T11" fmla="*/ 73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215">
                  <a:moveTo>
                    <a:pt x="0" y="73"/>
                  </a:moveTo>
                  <a:lnTo>
                    <a:pt x="0" y="73"/>
                  </a:lnTo>
                  <a:cubicBezTo>
                    <a:pt x="0" y="73"/>
                    <a:pt x="167" y="0"/>
                    <a:pt x="216" y="32"/>
                  </a:cubicBezTo>
                  <a:lnTo>
                    <a:pt x="216" y="32"/>
                  </a:lnTo>
                  <a:cubicBezTo>
                    <a:pt x="265" y="65"/>
                    <a:pt x="406" y="214"/>
                    <a:pt x="406" y="214"/>
                  </a:cubicBezTo>
                  <a:lnTo>
                    <a:pt x="0" y="73"/>
                  </a:lnTo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52" name="Freeform 154">
              <a:extLst>
                <a:ext uri="{FF2B5EF4-FFF2-40B4-BE49-F238E27FC236}">
                  <a16:creationId xmlns:a16="http://schemas.microsoft.com/office/drawing/2014/main" id="{B70A1390-C9FE-F259-04A2-CF6D2F6D9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75563" y="10933495"/>
              <a:ext cx="590802" cy="483383"/>
            </a:xfrm>
            <a:custGeom>
              <a:avLst/>
              <a:gdLst>
                <a:gd name="T0" fmla="*/ 382 w 387"/>
                <a:gd name="T1" fmla="*/ 310 h 316"/>
                <a:gd name="T2" fmla="*/ 382 w 387"/>
                <a:gd name="T3" fmla="*/ 310 h 316"/>
                <a:gd name="T4" fmla="*/ 371 w 387"/>
                <a:gd name="T5" fmla="*/ 313 h 316"/>
                <a:gd name="T6" fmla="*/ 27 w 387"/>
                <a:gd name="T7" fmla="*/ 57 h 316"/>
                <a:gd name="T8" fmla="*/ 27 w 387"/>
                <a:gd name="T9" fmla="*/ 57 h 316"/>
                <a:gd name="T10" fmla="*/ 8 w 387"/>
                <a:gd name="T11" fmla="*/ 11 h 316"/>
                <a:gd name="T12" fmla="*/ 8 w 387"/>
                <a:gd name="T13" fmla="*/ 11 h 316"/>
                <a:gd name="T14" fmla="*/ 58 w 387"/>
                <a:gd name="T15" fmla="*/ 19 h 316"/>
                <a:gd name="T16" fmla="*/ 383 w 387"/>
                <a:gd name="T17" fmla="*/ 299 h 316"/>
                <a:gd name="T18" fmla="*/ 383 w 387"/>
                <a:gd name="T19" fmla="*/ 299 h 316"/>
                <a:gd name="T20" fmla="*/ 382 w 387"/>
                <a:gd name="T21" fmla="*/ 31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7" h="316">
                  <a:moveTo>
                    <a:pt x="382" y="310"/>
                  </a:moveTo>
                  <a:lnTo>
                    <a:pt x="382" y="310"/>
                  </a:lnTo>
                  <a:cubicBezTo>
                    <a:pt x="379" y="314"/>
                    <a:pt x="374" y="315"/>
                    <a:pt x="371" y="313"/>
                  </a:cubicBezTo>
                  <a:lnTo>
                    <a:pt x="27" y="57"/>
                  </a:lnTo>
                  <a:lnTo>
                    <a:pt x="27" y="57"/>
                  </a:lnTo>
                  <a:cubicBezTo>
                    <a:pt x="8" y="43"/>
                    <a:pt x="0" y="22"/>
                    <a:pt x="8" y="11"/>
                  </a:cubicBezTo>
                  <a:lnTo>
                    <a:pt x="8" y="11"/>
                  </a:lnTo>
                  <a:cubicBezTo>
                    <a:pt x="18" y="0"/>
                    <a:pt x="40" y="4"/>
                    <a:pt x="58" y="19"/>
                  </a:cubicBezTo>
                  <a:lnTo>
                    <a:pt x="383" y="299"/>
                  </a:lnTo>
                  <a:lnTo>
                    <a:pt x="383" y="299"/>
                  </a:lnTo>
                  <a:cubicBezTo>
                    <a:pt x="386" y="300"/>
                    <a:pt x="385" y="306"/>
                    <a:pt x="382" y="31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53" name="Freeform 155">
              <a:extLst>
                <a:ext uri="{FF2B5EF4-FFF2-40B4-BE49-F238E27FC236}">
                  <a16:creationId xmlns:a16="http://schemas.microsoft.com/office/drawing/2014/main" id="{C2B92E38-F5CD-4815-9786-295E8DE2A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9217" y="11101334"/>
              <a:ext cx="1557569" cy="362538"/>
            </a:xfrm>
            <a:custGeom>
              <a:avLst/>
              <a:gdLst>
                <a:gd name="T0" fmla="*/ 73 w 1021"/>
                <a:gd name="T1" fmla="*/ 13 h 238"/>
                <a:gd name="T2" fmla="*/ 73 w 1021"/>
                <a:gd name="T3" fmla="*/ 13 h 238"/>
                <a:gd name="T4" fmla="*/ 384 w 1021"/>
                <a:gd name="T5" fmla="*/ 123 h 238"/>
                <a:gd name="T6" fmla="*/ 384 w 1021"/>
                <a:gd name="T7" fmla="*/ 123 h 238"/>
                <a:gd name="T8" fmla="*/ 660 w 1021"/>
                <a:gd name="T9" fmla="*/ 17 h 238"/>
                <a:gd name="T10" fmla="*/ 660 w 1021"/>
                <a:gd name="T11" fmla="*/ 17 h 238"/>
                <a:gd name="T12" fmla="*/ 1012 w 1021"/>
                <a:gd name="T13" fmla="*/ 196 h 238"/>
                <a:gd name="T14" fmla="*/ 1012 w 1021"/>
                <a:gd name="T15" fmla="*/ 196 h 238"/>
                <a:gd name="T16" fmla="*/ 665 w 1021"/>
                <a:gd name="T17" fmla="*/ 229 h 238"/>
                <a:gd name="T18" fmla="*/ 665 w 1021"/>
                <a:gd name="T19" fmla="*/ 229 h 238"/>
                <a:gd name="T20" fmla="*/ 0 w 1021"/>
                <a:gd name="T21" fmla="*/ 184 h 238"/>
                <a:gd name="T22" fmla="*/ 73 w 1021"/>
                <a:gd name="T23" fmla="*/ 13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21" h="238">
                  <a:moveTo>
                    <a:pt x="73" y="13"/>
                  </a:moveTo>
                  <a:lnTo>
                    <a:pt x="73" y="13"/>
                  </a:lnTo>
                  <a:cubicBezTo>
                    <a:pt x="73" y="13"/>
                    <a:pt x="351" y="123"/>
                    <a:pt x="384" y="123"/>
                  </a:cubicBezTo>
                  <a:lnTo>
                    <a:pt x="384" y="123"/>
                  </a:lnTo>
                  <a:cubicBezTo>
                    <a:pt x="417" y="123"/>
                    <a:pt x="599" y="0"/>
                    <a:pt x="660" y="17"/>
                  </a:cubicBezTo>
                  <a:lnTo>
                    <a:pt x="660" y="17"/>
                  </a:lnTo>
                  <a:cubicBezTo>
                    <a:pt x="721" y="33"/>
                    <a:pt x="1020" y="184"/>
                    <a:pt x="1012" y="196"/>
                  </a:cubicBezTo>
                  <a:lnTo>
                    <a:pt x="1012" y="196"/>
                  </a:lnTo>
                  <a:cubicBezTo>
                    <a:pt x="1004" y="209"/>
                    <a:pt x="918" y="237"/>
                    <a:pt x="665" y="229"/>
                  </a:cubicBezTo>
                  <a:lnTo>
                    <a:pt x="665" y="229"/>
                  </a:lnTo>
                  <a:cubicBezTo>
                    <a:pt x="412" y="221"/>
                    <a:pt x="0" y="184"/>
                    <a:pt x="0" y="184"/>
                  </a:cubicBezTo>
                  <a:lnTo>
                    <a:pt x="73" y="13"/>
                  </a:lnTo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54" name="Freeform 156">
              <a:extLst>
                <a:ext uri="{FF2B5EF4-FFF2-40B4-BE49-F238E27FC236}">
                  <a16:creationId xmlns:a16="http://schemas.microsoft.com/office/drawing/2014/main" id="{C7B984A1-FB78-4826-4AA1-01E0B8E118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01309" y="11067768"/>
              <a:ext cx="1886536" cy="362538"/>
            </a:xfrm>
            <a:custGeom>
              <a:avLst/>
              <a:gdLst>
                <a:gd name="T0" fmla="*/ 31 w 1239"/>
                <a:gd name="T1" fmla="*/ 0 h 240"/>
                <a:gd name="T2" fmla="*/ 1162 w 1239"/>
                <a:gd name="T3" fmla="*/ 0 h 240"/>
                <a:gd name="T4" fmla="*/ 1162 w 1239"/>
                <a:gd name="T5" fmla="*/ 0 h 240"/>
                <a:gd name="T6" fmla="*/ 1238 w 1239"/>
                <a:gd name="T7" fmla="*/ 76 h 240"/>
                <a:gd name="T8" fmla="*/ 1238 w 1239"/>
                <a:gd name="T9" fmla="*/ 163 h 240"/>
                <a:gd name="T10" fmla="*/ 1238 w 1239"/>
                <a:gd name="T11" fmla="*/ 163 h 240"/>
                <a:gd name="T12" fmla="*/ 1162 w 1239"/>
                <a:gd name="T13" fmla="*/ 239 h 240"/>
                <a:gd name="T14" fmla="*/ 31 w 1239"/>
                <a:gd name="T15" fmla="*/ 239 h 240"/>
                <a:gd name="T16" fmla="*/ 31 w 1239"/>
                <a:gd name="T17" fmla="*/ 239 h 240"/>
                <a:gd name="T18" fmla="*/ 0 w 1239"/>
                <a:gd name="T19" fmla="*/ 208 h 240"/>
                <a:gd name="T20" fmla="*/ 0 w 1239"/>
                <a:gd name="T21" fmla="*/ 30 h 240"/>
                <a:gd name="T22" fmla="*/ 0 w 1239"/>
                <a:gd name="T23" fmla="*/ 30 h 240"/>
                <a:gd name="T24" fmla="*/ 31 w 1239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39" h="240">
                  <a:moveTo>
                    <a:pt x="31" y="0"/>
                  </a:moveTo>
                  <a:lnTo>
                    <a:pt x="1162" y="0"/>
                  </a:lnTo>
                  <a:lnTo>
                    <a:pt x="1162" y="0"/>
                  </a:lnTo>
                  <a:cubicBezTo>
                    <a:pt x="1204" y="0"/>
                    <a:pt x="1238" y="34"/>
                    <a:pt x="1238" y="76"/>
                  </a:cubicBezTo>
                  <a:lnTo>
                    <a:pt x="1238" y="163"/>
                  </a:lnTo>
                  <a:lnTo>
                    <a:pt x="1238" y="163"/>
                  </a:lnTo>
                  <a:cubicBezTo>
                    <a:pt x="1238" y="205"/>
                    <a:pt x="1204" y="239"/>
                    <a:pt x="1162" y="239"/>
                  </a:cubicBezTo>
                  <a:lnTo>
                    <a:pt x="31" y="239"/>
                  </a:lnTo>
                  <a:lnTo>
                    <a:pt x="31" y="239"/>
                  </a:lnTo>
                  <a:cubicBezTo>
                    <a:pt x="14" y="239"/>
                    <a:pt x="0" y="225"/>
                    <a:pt x="0" y="208"/>
                  </a:cubicBezTo>
                  <a:lnTo>
                    <a:pt x="0" y="30"/>
                  </a:lnTo>
                  <a:lnTo>
                    <a:pt x="0" y="30"/>
                  </a:lnTo>
                  <a:cubicBezTo>
                    <a:pt x="1" y="13"/>
                    <a:pt x="14" y="0"/>
                    <a:pt x="31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55" name="Freeform 157">
              <a:extLst>
                <a:ext uri="{FF2B5EF4-FFF2-40B4-BE49-F238E27FC236}">
                  <a16:creationId xmlns:a16="http://schemas.microsoft.com/office/drawing/2014/main" id="{195C0108-FA28-2D35-16F5-649F85E502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81166" y="11128189"/>
              <a:ext cx="1758979" cy="241692"/>
            </a:xfrm>
            <a:custGeom>
              <a:avLst/>
              <a:gdLst>
                <a:gd name="T0" fmla="*/ 1085 w 1156"/>
                <a:gd name="T1" fmla="*/ 0 h 160"/>
                <a:gd name="T2" fmla="*/ 12 w 1156"/>
                <a:gd name="T3" fmla="*/ 0 h 160"/>
                <a:gd name="T4" fmla="*/ 12 w 1156"/>
                <a:gd name="T5" fmla="*/ 0 h 160"/>
                <a:gd name="T6" fmla="*/ 0 w 1156"/>
                <a:gd name="T7" fmla="*/ 43 h 160"/>
                <a:gd name="T8" fmla="*/ 0 w 1156"/>
                <a:gd name="T9" fmla="*/ 116 h 160"/>
                <a:gd name="T10" fmla="*/ 0 w 1156"/>
                <a:gd name="T11" fmla="*/ 116 h 160"/>
                <a:gd name="T12" fmla="*/ 12 w 1156"/>
                <a:gd name="T13" fmla="*/ 159 h 160"/>
                <a:gd name="T14" fmla="*/ 1085 w 1156"/>
                <a:gd name="T15" fmla="*/ 159 h 160"/>
                <a:gd name="T16" fmla="*/ 1085 w 1156"/>
                <a:gd name="T17" fmla="*/ 159 h 160"/>
                <a:gd name="T18" fmla="*/ 1155 w 1156"/>
                <a:gd name="T19" fmla="*/ 90 h 160"/>
                <a:gd name="T20" fmla="*/ 1155 w 1156"/>
                <a:gd name="T21" fmla="*/ 70 h 160"/>
                <a:gd name="T22" fmla="*/ 1155 w 1156"/>
                <a:gd name="T23" fmla="*/ 70 h 160"/>
                <a:gd name="T24" fmla="*/ 1085 w 1156"/>
                <a:gd name="T25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56" h="160">
                  <a:moveTo>
                    <a:pt x="1085" y="0"/>
                  </a:moveTo>
                  <a:lnTo>
                    <a:pt x="12" y="0"/>
                  </a:lnTo>
                  <a:lnTo>
                    <a:pt x="12" y="0"/>
                  </a:lnTo>
                  <a:cubicBezTo>
                    <a:pt x="4" y="13"/>
                    <a:pt x="0" y="27"/>
                    <a:pt x="0" y="43"/>
                  </a:cubicBezTo>
                  <a:lnTo>
                    <a:pt x="0" y="116"/>
                  </a:lnTo>
                  <a:lnTo>
                    <a:pt x="0" y="116"/>
                  </a:lnTo>
                  <a:cubicBezTo>
                    <a:pt x="0" y="131"/>
                    <a:pt x="4" y="146"/>
                    <a:pt x="12" y="159"/>
                  </a:cubicBezTo>
                  <a:lnTo>
                    <a:pt x="1085" y="159"/>
                  </a:lnTo>
                  <a:lnTo>
                    <a:pt x="1085" y="159"/>
                  </a:lnTo>
                  <a:cubicBezTo>
                    <a:pt x="1123" y="159"/>
                    <a:pt x="1155" y="128"/>
                    <a:pt x="1155" y="90"/>
                  </a:cubicBezTo>
                  <a:lnTo>
                    <a:pt x="1155" y="70"/>
                  </a:lnTo>
                  <a:lnTo>
                    <a:pt x="1155" y="70"/>
                  </a:lnTo>
                  <a:cubicBezTo>
                    <a:pt x="1155" y="31"/>
                    <a:pt x="1124" y="0"/>
                    <a:pt x="1085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56" name="Freeform 158">
              <a:extLst>
                <a:ext uri="{FF2B5EF4-FFF2-40B4-BE49-F238E27FC236}">
                  <a16:creationId xmlns:a16="http://schemas.microsoft.com/office/drawing/2014/main" id="{28A05846-3265-0471-6D66-072B930E2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70558" y="10846215"/>
              <a:ext cx="1423296" cy="221553"/>
            </a:xfrm>
            <a:custGeom>
              <a:avLst/>
              <a:gdLst>
                <a:gd name="T0" fmla="*/ 21 w 934"/>
                <a:gd name="T1" fmla="*/ 0 h 146"/>
                <a:gd name="T2" fmla="*/ 881 w 934"/>
                <a:gd name="T3" fmla="*/ 0 h 146"/>
                <a:gd name="T4" fmla="*/ 881 w 934"/>
                <a:gd name="T5" fmla="*/ 0 h 146"/>
                <a:gd name="T6" fmla="*/ 933 w 934"/>
                <a:gd name="T7" fmla="*/ 51 h 146"/>
                <a:gd name="T8" fmla="*/ 933 w 934"/>
                <a:gd name="T9" fmla="*/ 93 h 146"/>
                <a:gd name="T10" fmla="*/ 933 w 934"/>
                <a:gd name="T11" fmla="*/ 93 h 146"/>
                <a:gd name="T12" fmla="*/ 881 w 934"/>
                <a:gd name="T13" fmla="*/ 145 h 146"/>
                <a:gd name="T14" fmla="*/ 21 w 934"/>
                <a:gd name="T15" fmla="*/ 145 h 146"/>
                <a:gd name="T16" fmla="*/ 21 w 934"/>
                <a:gd name="T17" fmla="*/ 145 h 146"/>
                <a:gd name="T18" fmla="*/ 0 w 934"/>
                <a:gd name="T19" fmla="*/ 124 h 146"/>
                <a:gd name="T20" fmla="*/ 0 w 934"/>
                <a:gd name="T21" fmla="*/ 20 h 146"/>
                <a:gd name="T22" fmla="*/ 0 w 934"/>
                <a:gd name="T23" fmla="*/ 20 h 146"/>
                <a:gd name="T24" fmla="*/ 21 w 934"/>
                <a:gd name="T25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4" h="146">
                  <a:moveTo>
                    <a:pt x="21" y="0"/>
                  </a:moveTo>
                  <a:lnTo>
                    <a:pt x="881" y="0"/>
                  </a:lnTo>
                  <a:lnTo>
                    <a:pt x="881" y="0"/>
                  </a:lnTo>
                  <a:cubicBezTo>
                    <a:pt x="909" y="0"/>
                    <a:pt x="933" y="23"/>
                    <a:pt x="933" y="51"/>
                  </a:cubicBezTo>
                  <a:lnTo>
                    <a:pt x="933" y="93"/>
                  </a:lnTo>
                  <a:lnTo>
                    <a:pt x="933" y="93"/>
                  </a:lnTo>
                  <a:cubicBezTo>
                    <a:pt x="933" y="122"/>
                    <a:pt x="909" y="145"/>
                    <a:pt x="881" y="145"/>
                  </a:cubicBezTo>
                  <a:lnTo>
                    <a:pt x="21" y="145"/>
                  </a:lnTo>
                  <a:lnTo>
                    <a:pt x="21" y="145"/>
                  </a:lnTo>
                  <a:cubicBezTo>
                    <a:pt x="10" y="145"/>
                    <a:pt x="0" y="135"/>
                    <a:pt x="0" y="124"/>
                  </a:cubicBezTo>
                  <a:lnTo>
                    <a:pt x="0" y="20"/>
                  </a:lnTo>
                  <a:lnTo>
                    <a:pt x="0" y="20"/>
                  </a:lnTo>
                  <a:cubicBezTo>
                    <a:pt x="0" y="9"/>
                    <a:pt x="10" y="0"/>
                    <a:pt x="21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57" name="Freeform 159">
              <a:extLst>
                <a:ext uri="{FF2B5EF4-FFF2-40B4-BE49-F238E27FC236}">
                  <a16:creationId xmlns:a16="http://schemas.microsoft.com/office/drawing/2014/main" id="{23865A0F-959A-12BB-0B38-4CFE9CBC4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57131" y="10879786"/>
              <a:ext cx="1329305" cy="147701"/>
            </a:xfrm>
            <a:custGeom>
              <a:avLst/>
              <a:gdLst>
                <a:gd name="T0" fmla="*/ 818 w 872"/>
                <a:gd name="T1" fmla="*/ 0 h 97"/>
                <a:gd name="T2" fmla="*/ 9 w 872"/>
                <a:gd name="T3" fmla="*/ 0 h 97"/>
                <a:gd name="T4" fmla="*/ 9 w 872"/>
                <a:gd name="T5" fmla="*/ 0 h 97"/>
                <a:gd name="T6" fmla="*/ 0 w 872"/>
                <a:gd name="T7" fmla="*/ 26 h 97"/>
                <a:gd name="T8" fmla="*/ 0 w 872"/>
                <a:gd name="T9" fmla="*/ 70 h 97"/>
                <a:gd name="T10" fmla="*/ 0 w 872"/>
                <a:gd name="T11" fmla="*/ 70 h 97"/>
                <a:gd name="T12" fmla="*/ 9 w 872"/>
                <a:gd name="T13" fmla="*/ 96 h 97"/>
                <a:gd name="T14" fmla="*/ 818 w 872"/>
                <a:gd name="T15" fmla="*/ 96 h 97"/>
                <a:gd name="T16" fmla="*/ 818 w 872"/>
                <a:gd name="T17" fmla="*/ 96 h 97"/>
                <a:gd name="T18" fmla="*/ 871 w 872"/>
                <a:gd name="T19" fmla="*/ 54 h 97"/>
                <a:gd name="T20" fmla="*/ 871 w 872"/>
                <a:gd name="T21" fmla="*/ 42 h 97"/>
                <a:gd name="T22" fmla="*/ 871 w 872"/>
                <a:gd name="T23" fmla="*/ 42 h 97"/>
                <a:gd name="T24" fmla="*/ 818 w 872"/>
                <a:gd name="T25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2" h="97">
                  <a:moveTo>
                    <a:pt x="818" y="0"/>
                  </a:moveTo>
                  <a:lnTo>
                    <a:pt x="9" y="0"/>
                  </a:lnTo>
                  <a:lnTo>
                    <a:pt x="9" y="0"/>
                  </a:lnTo>
                  <a:cubicBezTo>
                    <a:pt x="4" y="7"/>
                    <a:pt x="0" y="17"/>
                    <a:pt x="0" y="26"/>
                  </a:cubicBezTo>
                  <a:lnTo>
                    <a:pt x="0" y="70"/>
                  </a:lnTo>
                  <a:lnTo>
                    <a:pt x="0" y="70"/>
                  </a:lnTo>
                  <a:cubicBezTo>
                    <a:pt x="0" y="79"/>
                    <a:pt x="4" y="88"/>
                    <a:pt x="9" y="96"/>
                  </a:cubicBezTo>
                  <a:lnTo>
                    <a:pt x="818" y="96"/>
                  </a:lnTo>
                  <a:lnTo>
                    <a:pt x="818" y="96"/>
                  </a:lnTo>
                  <a:cubicBezTo>
                    <a:pt x="847" y="96"/>
                    <a:pt x="871" y="77"/>
                    <a:pt x="871" y="54"/>
                  </a:cubicBezTo>
                  <a:lnTo>
                    <a:pt x="871" y="42"/>
                  </a:lnTo>
                  <a:lnTo>
                    <a:pt x="871" y="42"/>
                  </a:lnTo>
                  <a:cubicBezTo>
                    <a:pt x="871" y="19"/>
                    <a:pt x="847" y="0"/>
                    <a:pt x="818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58" name="Freeform 160">
              <a:extLst>
                <a:ext uri="{FF2B5EF4-FFF2-40B4-BE49-F238E27FC236}">
                  <a16:creationId xmlns:a16="http://schemas.microsoft.com/office/drawing/2014/main" id="{A9CEB380-AABF-144B-D6DA-668638C5E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71265" y="5649843"/>
              <a:ext cx="1805972" cy="745218"/>
            </a:xfrm>
            <a:custGeom>
              <a:avLst/>
              <a:gdLst>
                <a:gd name="T0" fmla="*/ 962 w 1185"/>
                <a:gd name="T1" fmla="*/ 487 h 488"/>
                <a:gd name="T2" fmla="*/ 45 w 1185"/>
                <a:gd name="T3" fmla="*/ 487 h 488"/>
                <a:gd name="T4" fmla="*/ 45 w 1185"/>
                <a:gd name="T5" fmla="*/ 487 h 488"/>
                <a:gd name="T6" fmla="*/ 11 w 1185"/>
                <a:gd name="T7" fmla="*/ 434 h 488"/>
                <a:gd name="T8" fmla="*/ 150 w 1185"/>
                <a:gd name="T9" fmla="*/ 53 h 488"/>
                <a:gd name="T10" fmla="*/ 150 w 1185"/>
                <a:gd name="T11" fmla="*/ 53 h 488"/>
                <a:gd name="T12" fmla="*/ 222 w 1185"/>
                <a:gd name="T13" fmla="*/ 0 h 488"/>
                <a:gd name="T14" fmla="*/ 1140 w 1185"/>
                <a:gd name="T15" fmla="*/ 0 h 488"/>
                <a:gd name="T16" fmla="*/ 1140 w 1185"/>
                <a:gd name="T17" fmla="*/ 0 h 488"/>
                <a:gd name="T18" fmla="*/ 1173 w 1185"/>
                <a:gd name="T19" fmla="*/ 53 h 488"/>
                <a:gd name="T20" fmla="*/ 1035 w 1185"/>
                <a:gd name="T21" fmla="*/ 434 h 488"/>
                <a:gd name="T22" fmla="*/ 1035 w 1185"/>
                <a:gd name="T23" fmla="*/ 434 h 488"/>
                <a:gd name="T24" fmla="*/ 962 w 1185"/>
                <a:gd name="T25" fmla="*/ 487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5" h="488">
                  <a:moveTo>
                    <a:pt x="962" y="487"/>
                  </a:moveTo>
                  <a:lnTo>
                    <a:pt x="45" y="487"/>
                  </a:lnTo>
                  <a:lnTo>
                    <a:pt x="45" y="487"/>
                  </a:lnTo>
                  <a:cubicBezTo>
                    <a:pt x="16" y="487"/>
                    <a:pt x="0" y="463"/>
                    <a:pt x="11" y="434"/>
                  </a:cubicBezTo>
                  <a:lnTo>
                    <a:pt x="150" y="53"/>
                  </a:lnTo>
                  <a:lnTo>
                    <a:pt x="150" y="53"/>
                  </a:lnTo>
                  <a:cubicBezTo>
                    <a:pt x="160" y="24"/>
                    <a:pt x="193" y="0"/>
                    <a:pt x="222" y="0"/>
                  </a:cubicBezTo>
                  <a:lnTo>
                    <a:pt x="1140" y="0"/>
                  </a:lnTo>
                  <a:lnTo>
                    <a:pt x="1140" y="0"/>
                  </a:lnTo>
                  <a:cubicBezTo>
                    <a:pt x="1169" y="0"/>
                    <a:pt x="1184" y="24"/>
                    <a:pt x="1173" y="53"/>
                  </a:cubicBezTo>
                  <a:lnTo>
                    <a:pt x="1035" y="434"/>
                  </a:lnTo>
                  <a:lnTo>
                    <a:pt x="1035" y="434"/>
                  </a:lnTo>
                  <a:cubicBezTo>
                    <a:pt x="1024" y="463"/>
                    <a:pt x="991" y="487"/>
                    <a:pt x="962" y="48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59" name="Freeform 161">
              <a:extLst>
                <a:ext uri="{FF2B5EF4-FFF2-40B4-BE49-F238E27FC236}">
                  <a16:creationId xmlns:a16="http://schemas.microsoft.com/office/drawing/2014/main" id="{88317BE0-71AA-7778-2B0D-2E7A172EF2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71968" y="5710268"/>
              <a:ext cx="1604567" cy="624368"/>
            </a:xfrm>
            <a:custGeom>
              <a:avLst/>
              <a:gdLst>
                <a:gd name="T0" fmla="*/ 865 w 1052"/>
                <a:gd name="T1" fmla="*/ 407 h 408"/>
                <a:gd name="T2" fmla="*/ 39 w 1052"/>
                <a:gd name="T3" fmla="*/ 407 h 408"/>
                <a:gd name="T4" fmla="*/ 39 w 1052"/>
                <a:gd name="T5" fmla="*/ 407 h 408"/>
                <a:gd name="T6" fmla="*/ 9 w 1052"/>
                <a:gd name="T7" fmla="*/ 361 h 408"/>
                <a:gd name="T8" fmla="*/ 125 w 1052"/>
                <a:gd name="T9" fmla="*/ 46 h 408"/>
                <a:gd name="T10" fmla="*/ 125 w 1052"/>
                <a:gd name="T11" fmla="*/ 46 h 408"/>
                <a:gd name="T12" fmla="*/ 187 w 1052"/>
                <a:gd name="T13" fmla="*/ 0 h 408"/>
                <a:gd name="T14" fmla="*/ 1013 w 1052"/>
                <a:gd name="T15" fmla="*/ 0 h 408"/>
                <a:gd name="T16" fmla="*/ 1013 w 1052"/>
                <a:gd name="T17" fmla="*/ 0 h 408"/>
                <a:gd name="T18" fmla="*/ 1043 w 1052"/>
                <a:gd name="T19" fmla="*/ 46 h 408"/>
                <a:gd name="T20" fmla="*/ 928 w 1052"/>
                <a:gd name="T21" fmla="*/ 361 h 408"/>
                <a:gd name="T22" fmla="*/ 928 w 1052"/>
                <a:gd name="T23" fmla="*/ 361 h 408"/>
                <a:gd name="T24" fmla="*/ 865 w 1052"/>
                <a:gd name="T25" fmla="*/ 407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2" h="408">
                  <a:moveTo>
                    <a:pt x="865" y="407"/>
                  </a:moveTo>
                  <a:lnTo>
                    <a:pt x="39" y="407"/>
                  </a:lnTo>
                  <a:lnTo>
                    <a:pt x="39" y="407"/>
                  </a:lnTo>
                  <a:cubicBezTo>
                    <a:pt x="13" y="407"/>
                    <a:pt x="0" y="386"/>
                    <a:pt x="9" y="361"/>
                  </a:cubicBezTo>
                  <a:lnTo>
                    <a:pt x="125" y="46"/>
                  </a:lnTo>
                  <a:lnTo>
                    <a:pt x="125" y="46"/>
                  </a:lnTo>
                  <a:cubicBezTo>
                    <a:pt x="134" y="20"/>
                    <a:pt x="162" y="0"/>
                    <a:pt x="187" y="0"/>
                  </a:cubicBezTo>
                  <a:lnTo>
                    <a:pt x="1013" y="0"/>
                  </a:lnTo>
                  <a:lnTo>
                    <a:pt x="1013" y="0"/>
                  </a:lnTo>
                  <a:cubicBezTo>
                    <a:pt x="1038" y="0"/>
                    <a:pt x="1051" y="20"/>
                    <a:pt x="1043" y="46"/>
                  </a:cubicBezTo>
                  <a:lnTo>
                    <a:pt x="928" y="361"/>
                  </a:lnTo>
                  <a:lnTo>
                    <a:pt x="928" y="361"/>
                  </a:lnTo>
                  <a:cubicBezTo>
                    <a:pt x="919" y="386"/>
                    <a:pt x="890" y="407"/>
                    <a:pt x="865" y="4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60" name="Freeform 162">
              <a:extLst>
                <a:ext uri="{FF2B5EF4-FFF2-40B4-BE49-F238E27FC236}">
                  <a16:creationId xmlns:a16="http://schemas.microsoft.com/office/drawing/2014/main" id="{D97BB788-50EB-ED9C-1D28-DC55957FEE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93521" y="6354779"/>
              <a:ext cx="295401" cy="402820"/>
            </a:xfrm>
            <a:custGeom>
              <a:avLst/>
              <a:gdLst>
                <a:gd name="T0" fmla="*/ 194 w 195"/>
                <a:gd name="T1" fmla="*/ 0 h 264"/>
                <a:gd name="T2" fmla="*/ 194 w 195"/>
                <a:gd name="T3" fmla="*/ 0 h 264"/>
                <a:gd name="T4" fmla="*/ 0 w 195"/>
                <a:gd name="T5" fmla="*/ 263 h 264"/>
                <a:gd name="T6" fmla="*/ 0 w 195"/>
                <a:gd name="T7" fmla="*/ 263 h 264"/>
                <a:gd name="T8" fmla="*/ 72 w 195"/>
                <a:gd name="T9" fmla="*/ 92 h 264"/>
                <a:gd name="T10" fmla="*/ 72 w 195"/>
                <a:gd name="T11" fmla="*/ 92 h 264"/>
                <a:gd name="T12" fmla="*/ 15 w 195"/>
                <a:gd name="T13" fmla="*/ 12 h 264"/>
                <a:gd name="T14" fmla="*/ 194 w 195"/>
                <a:gd name="T15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5" h="264">
                  <a:moveTo>
                    <a:pt x="194" y="0"/>
                  </a:moveTo>
                  <a:lnTo>
                    <a:pt x="194" y="0"/>
                  </a:lnTo>
                  <a:cubicBezTo>
                    <a:pt x="118" y="201"/>
                    <a:pt x="0" y="263"/>
                    <a:pt x="0" y="263"/>
                  </a:cubicBezTo>
                  <a:lnTo>
                    <a:pt x="0" y="263"/>
                  </a:lnTo>
                  <a:cubicBezTo>
                    <a:pt x="0" y="263"/>
                    <a:pt x="84" y="148"/>
                    <a:pt x="72" y="92"/>
                  </a:cubicBezTo>
                  <a:lnTo>
                    <a:pt x="72" y="92"/>
                  </a:lnTo>
                  <a:cubicBezTo>
                    <a:pt x="65" y="58"/>
                    <a:pt x="44" y="30"/>
                    <a:pt x="15" y="12"/>
                  </a:cubicBezTo>
                  <a:lnTo>
                    <a:pt x="194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61" name="Freeform 163">
              <a:extLst>
                <a:ext uri="{FF2B5EF4-FFF2-40B4-BE49-F238E27FC236}">
                  <a16:creationId xmlns:a16="http://schemas.microsoft.com/office/drawing/2014/main" id="{3C862938-5FCF-DEF8-1A9C-646007C433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56058" y="5831114"/>
              <a:ext cx="872776" cy="53709"/>
            </a:xfrm>
            <a:custGeom>
              <a:avLst/>
              <a:gdLst>
                <a:gd name="T0" fmla="*/ 546 w 573"/>
                <a:gd name="T1" fmla="*/ 33 h 35"/>
                <a:gd name="T2" fmla="*/ 14 w 573"/>
                <a:gd name="T3" fmla="*/ 33 h 35"/>
                <a:gd name="T4" fmla="*/ 14 w 573"/>
                <a:gd name="T5" fmla="*/ 33 h 35"/>
                <a:gd name="T6" fmla="*/ 4 w 573"/>
                <a:gd name="T7" fmla="*/ 17 h 35"/>
                <a:gd name="T8" fmla="*/ 4 w 573"/>
                <a:gd name="T9" fmla="*/ 17 h 35"/>
                <a:gd name="T10" fmla="*/ 4 w 573"/>
                <a:gd name="T11" fmla="*/ 17 h 35"/>
                <a:gd name="T12" fmla="*/ 25 w 573"/>
                <a:gd name="T13" fmla="*/ 0 h 35"/>
                <a:gd name="T14" fmla="*/ 558 w 573"/>
                <a:gd name="T15" fmla="*/ 0 h 35"/>
                <a:gd name="T16" fmla="*/ 558 w 573"/>
                <a:gd name="T17" fmla="*/ 0 h 35"/>
                <a:gd name="T18" fmla="*/ 568 w 573"/>
                <a:gd name="T19" fmla="*/ 17 h 35"/>
                <a:gd name="T20" fmla="*/ 568 w 573"/>
                <a:gd name="T21" fmla="*/ 17 h 35"/>
                <a:gd name="T22" fmla="*/ 568 w 573"/>
                <a:gd name="T23" fmla="*/ 17 h 35"/>
                <a:gd name="T24" fmla="*/ 546 w 573"/>
                <a:gd name="T25" fmla="*/ 3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3" h="35">
                  <a:moveTo>
                    <a:pt x="546" y="33"/>
                  </a:moveTo>
                  <a:lnTo>
                    <a:pt x="14" y="33"/>
                  </a:lnTo>
                  <a:lnTo>
                    <a:pt x="14" y="33"/>
                  </a:lnTo>
                  <a:cubicBezTo>
                    <a:pt x="5" y="34"/>
                    <a:pt x="0" y="24"/>
                    <a:pt x="4" y="17"/>
                  </a:cubicBezTo>
                  <a:lnTo>
                    <a:pt x="4" y="17"/>
                  </a:lnTo>
                  <a:lnTo>
                    <a:pt x="4" y="17"/>
                  </a:lnTo>
                  <a:cubicBezTo>
                    <a:pt x="7" y="7"/>
                    <a:pt x="15" y="1"/>
                    <a:pt x="25" y="0"/>
                  </a:cubicBezTo>
                  <a:lnTo>
                    <a:pt x="558" y="0"/>
                  </a:lnTo>
                  <a:lnTo>
                    <a:pt x="558" y="0"/>
                  </a:lnTo>
                  <a:cubicBezTo>
                    <a:pt x="566" y="0"/>
                    <a:pt x="572" y="9"/>
                    <a:pt x="568" y="17"/>
                  </a:cubicBezTo>
                  <a:lnTo>
                    <a:pt x="568" y="17"/>
                  </a:lnTo>
                  <a:lnTo>
                    <a:pt x="568" y="17"/>
                  </a:lnTo>
                  <a:cubicBezTo>
                    <a:pt x="564" y="26"/>
                    <a:pt x="556" y="32"/>
                    <a:pt x="546" y="3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62" name="Freeform 164">
              <a:extLst>
                <a:ext uri="{FF2B5EF4-FFF2-40B4-BE49-F238E27FC236}">
                  <a16:creationId xmlns:a16="http://schemas.microsoft.com/office/drawing/2014/main" id="{A003BCBC-4092-8735-C1B8-7DE7446E6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15776" y="5931816"/>
              <a:ext cx="872776" cy="53709"/>
            </a:xfrm>
            <a:custGeom>
              <a:avLst/>
              <a:gdLst>
                <a:gd name="T0" fmla="*/ 547 w 573"/>
                <a:gd name="T1" fmla="*/ 34 h 35"/>
                <a:gd name="T2" fmla="*/ 14 w 573"/>
                <a:gd name="T3" fmla="*/ 34 h 35"/>
                <a:gd name="T4" fmla="*/ 14 w 573"/>
                <a:gd name="T5" fmla="*/ 34 h 35"/>
                <a:gd name="T6" fmla="*/ 4 w 573"/>
                <a:gd name="T7" fmla="*/ 18 h 35"/>
                <a:gd name="T8" fmla="*/ 4 w 573"/>
                <a:gd name="T9" fmla="*/ 17 h 35"/>
                <a:gd name="T10" fmla="*/ 4 w 573"/>
                <a:gd name="T11" fmla="*/ 17 h 35"/>
                <a:gd name="T12" fmla="*/ 26 w 573"/>
                <a:gd name="T13" fmla="*/ 1 h 35"/>
                <a:gd name="T14" fmla="*/ 558 w 573"/>
                <a:gd name="T15" fmla="*/ 1 h 35"/>
                <a:gd name="T16" fmla="*/ 558 w 573"/>
                <a:gd name="T17" fmla="*/ 1 h 35"/>
                <a:gd name="T18" fmla="*/ 568 w 573"/>
                <a:gd name="T19" fmla="*/ 17 h 35"/>
                <a:gd name="T20" fmla="*/ 568 w 573"/>
                <a:gd name="T21" fmla="*/ 18 h 35"/>
                <a:gd name="T22" fmla="*/ 568 w 573"/>
                <a:gd name="T23" fmla="*/ 18 h 35"/>
                <a:gd name="T24" fmla="*/ 547 w 573"/>
                <a:gd name="T2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3" h="35">
                  <a:moveTo>
                    <a:pt x="547" y="34"/>
                  </a:moveTo>
                  <a:lnTo>
                    <a:pt x="14" y="34"/>
                  </a:lnTo>
                  <a:lnTo>
                    <a:pt x="14" y="34"/>
                  </a:lnTo>
                  <a:cubicBezTo>
                    <a:pt x="6" y="34"/>
                    <a:pt x="0" y="25"/>
                    <a:pt x="4" y="18"/>
                  </a:cubicBezTo>
                  <a:lnTo>
                    <a:pt x="4" y="17"/>
                  </a:lnTo>
                  <a:lnTo>
                    <a:pt x="4" y="17"/>
                  </a:lnTo>
                  <a:cubicBezTo>
                    <a:pt x="8" y="8"/>
                    <a:pt x="16" y="2"/>
                    <a:pt x="26" y="1"/>
                  </a:cubicBezTo>
                  <a:lnTo>
                    <a:pt x="558" y="1"/>
                  </a:lnTo>
                  <a:lnTo>
                    <a:pt x="558" y="1"/>
                  </a:lnTo>
                  <a:cubicBezTo>
                    <a:pt x="566" y="0"/>
                    <a:pt x="572" y="9"/>
                    <a:pt x="568" y="17"/>
                  </a:cubicBezTo>
                  <a:lnTo>
                    <a:pt x="568" y="18"/>
                  </a:lnTo>
                  <a:lnTo>
                    <a:pt x="568" y="18"/>
                  </a:lnTo>
                  <a:cubicBezTo>
                    <a:pt x="565" y="27"/>
                    <a:pt x="556" y="33"/>
                    <a:pt x="547" y="3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63" name="Freeform 165">
              <a:extLst>
                <a:ext uri="{FF2B5EF4-FFF2-40B4-BE49-F238E27FC236}">
                  <a16:creationId xmlns:a16="http://schemas.microsoft.com/office/drawing/2014/main" id="{BCFB4D0B-63D0-AFAF-5543-EE1DA9552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75494" y="6045951"/>
              <a:ext cx="872776" cy="53709"/>
            </a:xfrm>
            <a:custGeom>
              <a:avLst/>
              <a:gdLst>
                <a:gd name="T0" fmla="*/ 547 w 573"/>
                <a:gd name="T1" fmla="*/ 33 h 35"/>
                <a:gd name="T2" fmla="*/ 14 w 573"/>
                <a:gd name="T3" fmla="*/ 33 h 35"/>
                <a:gd name="T4" fmla="*/ 14 w 573"/>
                <a:gd name="T5" fmla="*/ 33 h 35"/>
                <a:gd name="T6" fmla="*/ 4 w 573"/>
                <a:gd name="T7" fmla="*/ 18 h 35"/>
                <a:gd name="T8" fmla="*/ 4 w 573"/>
                <a:gd name="T9" fmla="*/ 17 h 35"/>
                <a:gd name="T10" fmla="*/ 4 w 573"/>
                <a:gd name="T11" fmla="*/ 17 h 35"/>
                <a:gd name="T12" fmla="*/ 26 w 573"/>
                <a:gd name="T13" fmla="*/ 1 h 35"/>
                <a:gd name="T14" fmla="*/ 558 w 573"/>
                <a:gd name="T15" fmla="*/ 1 h 35"/>
                <a:gd name="T16" fmla="*/ 558 w 573"/>
                <a:gd name="T17" fmla="*/ 1 h 35"/>
                <a:gd name="T18" fmla="*/ 568 w 573"/>
                <a:gd name="T19" fmla="*/ 17 h 35"/>
                <a:gd name="T20" fmla="*/ 568 w 573"/>
                <a:gd name="T21" fmla="*/ 18 h 35"/>
                <a:gd name="T22" fmla="*/ 568 w 573"/>
                <a:gd name="T23" fmla="*/ 18 h 35"/>
                <a:gd name="T24" fmla="*/ 547 w 573"/>
                <a:gd name="T25" fmla="*/ 3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3" h="35">
                  <a:moveTo>
                    <a:pt x="547" y="33"/>
                  </a:moveTo>
                  <a:lnTo>
                    <a:pt x="14" y="33"/>
                  </a:lnTo>
                  <a:lnTo>
                    <a:pt x="14" y="33"/>
                  </a:lnTo>
                  <a:cubicBezTo>
                    <a:pt x="6" y="34"/>
                    <a:pt x="0" y="25"/>
                    <a:pt x="4" y="18"/>
                  </a:cubicBezTo>
                  <a:lnTo>
                    <a:pt x="4" y="17"/>
                  </a:lnTo>
                  <a:lnTo>
                    <a:pt x="4" y="17"/>
                  </a:lnTo>
                  <a:cubicBezTo>
                    <a:pt x="8" y="8"/>
                    <a:pt x="16" y="2"/>
                    <a:pt x="26" y="1"/>
                  </a:cubicBezTo>
                  <a:lnTo>
                    <a:pt x="558" y="1"/>
                  </a:lnTo>
                  <a:lnTo>
                    <a:pt x="558" y="1"/>
                  </a:lnTo>
                  <a:cubicBezTo>
                    <a:pt x="566" y="0"/>
                    <a:pt x="572" y="9"/>
                    <a:pt x="568" y="17"/>
                  </a:cubicBezTo>
                  <a:lnTo>
                    <a:pt x="568" y="18"/>
                  </a:lnTo>
                  <a:lnTo>
                    <a:pt x="568" y="18"/>
                  </a:lnTo>
                  <a:cubicBezTo>
                    <a:pt x="564" y="26"/>
                    <a:pt x="556" y="33"/>
                    <a:pt x="547" y="33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64" name="Freeform 166">
              <a:extLst>
                <a:ext uri="{FF2B5EF4-FFF2-40B4-BE49-F238E27FC236}">
                  <a16:creationId xmlns:a16="http://schemas.microsoft.com/office/drawing/2014/main" id="{3BA0F7A0-E1D8-6A94-CEF7-7C5D88326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59950" y="5804259"/>
              <a:ext cx="328971" cy="322256"/>
            </a:xfrm>
            <a:custGeom>
              <a:avLst/>
              <a:gdLst>
                <a:gd name="T0" fmla="*/ 193 w 215"/>
                <a:gd name="T1" fmla="*/ 106 h 211"/>
                <a:gd name="T2" fmla="*/ 193 w 215"/>
                <a:gd name="T3" fmla="*/ 106 h 211"/>
                <a:gd name="T4" fmla="*/ 69 w 215"/>
                <a:gd name="T5" fmla="*/ 210 h 211"/>
                <a:gd name="T6" fmla="*/ 69 w 215"/>
                <a:gd name="T7" fmla="*/ 210 h 211"/>
                <a:gd name="T8" fmla="*/ 21 w 215"/>
                <a:gd name="T9" fmla="*/ 106 h 211"/>
                <a:gd name="T10" fmla="*/ 21 w 215"/>
                <a:gd name="T11" fmla="*/ 106 h 211"/>
                <a:gd name="T12" fmla="*/ 145 w 215"/>
                <a:gd name="T13" fmla="*/ 0 h 211"/>
                <a:gd name="T14" fmla="*/ 145 w 215"/>
                <a:gd name="T15" fmla="*/ 0 h 211"/>
                <a:gd name="T16" fmla="*/ 193 w 215"/>
                <a:gd name="T17" fmla="*/ 106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" h="211">
                  <a:moveTo>
                    <a:pt x="193" y="106"/>
                  </a:moveTo>
                  <a:lnTo>
                    <a:pt x="193" y="106"/>
                  </a:lnTo>
                  <a:cubicBezTo>
                    <a:pt x="171" y="163"/>
                    <a:pt x="116" y="210"/>
                    <a:pt x="69" y="210"/>
                  </a:cubicBezTo>
                  <a:lnTo>
                    <a:pt x="69" y="210"/>
                  </a:lnTo>
                  <a:cubicBezTo>
                    <a:pt x="21" y="210"/>
                    <a:pt x="0" y="163"/>
                    <a:pt x="21" y="106"/>
                  </a:cubicBezTo>
                  <a:lnTo>
                    <a:pt x="21" y="106"/>
                  </a:lnTo>
                  <a:cubicBezTo>
                    <a:pt x="42" y="47"/>
                    <a:pt x="98" y="0"/>
                    <a:pt x="145" y="0"/>
                  </a:cubicBezTo>
                  <a:lnTo>
                    <a:pt x="145" y="0"/>
                  </a:lnTo>
                  <a:cubicBezTo>
                    <a:pt x="192" y="0"/>
                    <a:pt x="214" y="47"/>
                    <a:pt x="193" y="10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65" name="Freeform 167">
              <a:extLst>
                <a:ext uri="{FF2B5EF4-FFF2-40B4-BE49-F238E27FC236}">
                  <a16:creationId xmlns:a16="http://schemas.microsoft.com/office/drawing/2014/main" id="{57B77BCB-961F-9429-D731-9B085AEA21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48640" y="7784786"/>
              <a:ext cx="154412" cy="114134"/>
            </a:xfrm>
            <a:custGeom>
              <a:avLst/>
              <a:gdLst>
                <a:gd name="T0" fmla="*/ 60 w 102"/>
                <a:gd name="T1" fmla="*/ 72 h 73"/>
                <a:gd name="T2" fmla="*/ 14 w 102"/>
                <a:gd name="T3" fmla="*/ 72 h 73"/>
                <a:gd name="T4" fmla="*/ 14 w 102"/>
                <a:gd name="T5" fmla="*/ 72 h 73"/>
                <a:gd name="T6" fmla="*/ 3 w 102"/>
                <a:gd name="T7" fmla="*/ 55 h 73"/>
                <a:gd name="T8" fmla="*/ 17 w 102"/>
                <a:gd name="T9" fmla="*/ 17 h 73"/>
                <a:gd name="T10" fmla="*/ 17 w 102"/>
                <a:gd name="T11" fmla="*/ 17 h 73"/>
                <a:gd name="T12" fmla="*/ 41 w 102"/>
                <a:gd name="T13" fmla="*/ 0 h 73"/>
                <a:gd name="T14" fmla="*/ 87 w 102"/>
                <a:gd name="T15" fmla="*/ 0 h 73"/>
                <a:gd name="T16" fmla="*/ 87 w 102"/>
                <a:gd name="T17" fmla="*/ 0 h 73"/>
                <a:gd name="T18" fmla="*/ 97 w 102"/>
                <a:gd name="T19" fmla="*/ 17 h 73"/>
                <a:gd name="T20" fmla="*/ 84 w 102"/>
                <a:gd name="T21" fmla="*/ 55 h 73"/>
                <a:gd name="T22" fmla="*/ 84 w 102"/>
                <a:gd name="T23" fmla="*/ 55 h 73"/>
                <a:gd name="T24" fmla="*/ 60 w 102"/>
                <a:gd name="T2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73">
                  <a:moveTo>
                    <a:pt x="60" y="72"/>
                  </a:moveTo>
                  <a:lnTo>
                    <a:pt x="14" y="72"/>
                  </a:lnTo>
                  <a:lnTo>
                    <a:pt x="14" y="72"/>
                  </a:lnTo>
                  <a:cubicBezTo>
                    <a:pt x="5" y="72"/>
                    <a:pt x="0" y="64"/>
                    <a:pt x="3" y="55"/>
                  </a:cubicBezTo>
                  <a:lnTo>
                    <a:pt x="17" y="17"/>
                  </a:lnTo>
                  <a:lnTo>
                    <a:pt x="17" y="17"/>
                  </a:lnTo>
                  <a:cubicBezTo>
                    <a:pt x="21" y="7"/>
                    <a:pt x="30" y="0"/>
                    <a:pt x="41" y="0"/>
                  </a:cubicBezTo>
                  <a:lnTo>
                    <a:pt x="87" y="0"/>
                  </a:lnTo>
                  <a:lnTo>
                    <a:pt x="87" y="0"/>
                  </a:lnTo>
                  <a:cubicBezTo>
                    <a:pt x="96" y="0"/>
                    <a:pt x="101" y="8"/>
                    <a:pt x="97" y="17"/>
                  </a:cubicBezTo>
                  <a:lnTo>
                    <a:pt x="84" y="55"/>
                  </a:lnTo>
                  <a:lnTo>
                    <a:pt x="84" y="55"/>
                  </a:lnTo>
                  <a:cubicBezTo>
                    <a:pt x="80" y="64"/>
                    <a:pt x="70" y="71"/>
                    <a:pt x="60" y="7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66" name="Freeform 168">
              <a:extLst>
                <a:ext uri="{FF2B5EF4-FFF2-40B4-BE49-F238E27FC236}">
                  <a16:creationId xmlns:a16="http://schemas.microsoft.com/office/drawing/2014/main" id="{0035F3CB-167D-7FD8-DCA9-BA54AA58A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70188" y="7784786"/>
              <a:ext cx="154416" cy="114134"/>
            </a:xfrm>
            <a:custGeom>
              <a:avLst/>
              <a:gdLst>
                <a:gd name="T0" fmla="*/ 60 w 103"/>
                <a:gd name="T1" fmla="*/ 72 h 73"/>
                <a:gd name="T2" fmla="*/ 15 w 103"/>
                <a:gd name="T3" fmla="*/ 72 h 73"/>
                <a:gd name="T4" fmla="*/ 15 w 103"/>
                <a:gd name="T5" fmla="*/ 72 h 73"/>
                <a:gd name="T6" fmla="*/ 4 w 103"/>
                <a:gd name="T7" fmla="*/ 55 h 73"/>
                <a:gd name="T8" fmla="*/ 18 w 103"/>
                <a:gd name="T9" fmla="*/ 17 h 73"/>
                <a:gd name="T10" fmla="*/ 18 w 103"/>
                <a:gd name="T11" fmla="*/ 17 h 73"/>
                <a:gd name="T12" fmla="*/ 41 w 103"/>
                <a:gd name="T13" fmla="*/ 0 h 73"/>
                <a:gd name="T14" fmla="*/ 87 w 103"/>
                <a:gd name="T15" fmla="*/ 0 h 73"/>
                <a:gd name="T16" fmla="*/ 87 w 103"/>
                <a:gd name="T17" fmla="*/ 0 h 73"/>
                <a:gd name="T18" fmla="*/ 98 w 103"/>
                <a:gd name="T19" fmla="*/ 17 h 73"/>
                <a:gd name="T20" fmla="*/ 84 w 103"/>
                <a:gd name="T21" fmla="*/ 55 h 73"/>
                <a:gd name="T22" fmla="*/ 84 w 103"/>
                <a:gd name="T23" fmla="*/ 55 h 73"/>
                <a:gd name="T24" fmla="*/ 60 w 103"/>
                <a:gd name="T2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" h="73">
                  <a:moveTo>
                    <a:pt x="60" y="72"/>
                  </a:moveTo>
                  <a:lnTo>
                    <a:pt x="15" y="72"/>
                  </a:lnTo>
                  <a:lnTo>
                    <a:pt x="15" y="72"/>
                  </a:lnTo>
                  <a:cubicBezTo>
                    <a:pt x="6" y="72"/>
                    <a:pt x="0" y="64"/>
                    <a:pt x="4" y="55"/>
                  </a:cubicBezTo>
                  <a:lnTo>
                    <a:pt x="18" y="17"/>
                  </a:lnTo>
                  <a:lnTo>
                    <a:pt x="18" y="17"/>
                  </a:lnTo>
                  <a:cubicBezTo>
                    <a:pt x="21" y="7"/>
                    <a:pt x="31" y="0"/>
                    <a:pt x="41" y="0"/>
                  </a:cubicBezTo>
                  <a:lnTo>
                    <a:pt x="87" y="0"/>
                  </a:lnTo>
                  <a:lnTo>
                    <a:pt x="87" y="0"/>
                  </a:lnTo>
                  <a:cubicBezTo>
                    <a:pt x="96" y="0"/>
                    <a:pt x="102" y="8"/>
                    <a:pt x="98" y="17"/>
                  </a:cubicBezTo>
                  <a:lnTo>
                    <a:pt x="84" y="55"/>
                  </a:lnTo>
                  <a:lnTo>
                    <a:pt x="84" y="55"/>
                  </a:lnTo>
                  <a:cubicBezTo>
                    <a:pt x="81" y="64"/>
                    <a:pt x="71" y="71"/>
                    <a:pt x="60" y="7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67" name="Freeform 169">
              <a:extLst>
                <a:ext uri="{FF2B5EF4-FFF2-40B4-BE49-F238E27FC236}">
                  <a16:creationId xmlns:a16="http://schemas.microsoft.com/office/drawing/2014/main" id="{8A5F6AEE-2A3A-E626-5869-82F073973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91741" y="7784786"/>
              <a:ext cx="154412" cy="114134"/>
            </a:xfrm>
            <a:custGeom>
              <a:avLst/>
              <a:gdLst>
                <a:gd name="T0" fmla="*/ 59 w 101"/>
                <a:gd name="T1" fmla="*/ 72 h 73"/>
                <a:gd name="T2" fmla="*/ 14 w 101"/>
                <a:gd name="T3" fmla="*/ 72 h 73"/>
                <a:gd name="T4" fmla="*/ 14 w 101"/>
                <a:gd name="T5" fmla="*/ 72 h 73"/>
                <a:gd name="T6" fmla="*/ 3 w 101"/>
                <a:gd name="T7" fmla="*/ 55 h 73"/>
                <a:gd name="T8" fmla="*/ 17 w 101"/>
                <a:gd name="T9" fmla="*/ 17 h 73"/>
                <a:gd name="T10" fmla="*/ 17 w 101"/>
                <a:gd name="T11" fmla="*/ 17 h 73"/>
                <a:gd name="T12" fmla="*/ 40 w 101"/>
                <a:gd name="T13" fmla="*/ 0 h 73"/>
                <a:gd name="T14" fmla="*/ 86 w 101"/>
                <a:gd name="T15" fmla="*/ 0 h 73"/>
                <a:gd name="T16" fmla="*/ 86 w 101"/>
                <a:gd name="T17" fmla="*/ 0 h 73"/>
                <a:gd name="T18" fmla="*/ 96 w 101"/>
                <a:gd name="T19" fmla="*/ 17 h 73"/>
                <a:gd name="T20" fmla="*/ 83 w 101"/>
                <a:gd name="T21" fmla="*/ 55 h 73"/>
                <a:gd name="T22" fmla="*/ 83 w 101"/>
                <a:gd name="T23" fmla="*/ 55 h 73"/>
                <a:gd name="T24" fmla="*/ 59 w 101"/>
                <a:gd name="T25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1" h="73">
                  <a:moveTo>
                    <a:pt x="59" y="72"/>
                  </a:moveTo>
                  <a:lnTo>
                    <a:pt x="14" y="72"/>
                  </a:lnTo>
                  <a:lnTo>
                    <a:pt x="14" y="72"/>
                  </a:lnTo>
                  <a:cubicBezTo>
                    <a:pt x="5" y="72"/>
                    <a:pt x="0" y="64"/>
                    <a:pt x="3" y="55"/>
                  </a:cubicBezTo>
                  <a:lnTo>
                    <a:pt x="17" y="17"/>
                  </a:lnTo>
                  <a:lnTo>
                    <a:pt x="17" y="17"/>
                  </a:lnTo>
                  <a:cubicBezTo>
                    <a:pt x="20" y="7"/>
                    <a:pt x="30" y="0"/>
                    <a:pt x="40" y="0"/>
                  </a:cubicBezTo>
                  <a:lnTo>
                    <a:pt x="86" y="0"/>
                  </a:lnTo>
                  <a:lnTo>
                    <a:pt x="86" y="0"/>
                  </a:lnTo>
                  <a:cubicBezTo>
                    <a:pt x="95" y="0"/>
                    <a:pt x="100" y="8"/>
                    <a:pt x="96" y="17"/>
                  </a:cubicBezTo>
                  <a:lnTo>
                    <a:pt x="83" y="55"/>
                  </a:lnTo>
                  <a:lnTo>
                    <a:pt x="83" y="55"/>
                  </a:lnTo>
                  <a:cubicBezTo>
                    <a:pt x="79" y="64"/>
                    <a:pt x="70" y="71"/>
                    <a:pt x="59" y="7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68" name="Freeform 170">
              <a:extLst>
                <a:ext uri="{FF2B5EF4-FFF2-40B4-BE49-F238E27FC236}">
                  <a16:creationId xmlns:a16="http://schemas.microsoft.com/office/drawing/2014/main" id="{A5D35AE2-E93C-6159-6B6B-D7F11A7B0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92850" y="6717317"/>
              <a:ext cx="1805972" cy="745214"/>
            </a:xfrm>
            <a:custGeom>
              <a:avLst/>
              <a:gdLst>
                <a:gd name="T0" fmla="*/ 962 w 1185"/>
                <a:gd name="T1" fmla="*/ 488 h 489"/>
                <a:gd name="T2" fmla="*/ 44 w 1185"/>
                <a:gd name="T3" fmla="*/ 488 h 489"/>
                <a:gd name="T4" fmla="*/ 44 w 1185"/>
                <a:gd name="T5" fmla="*/ 488 h 489"/>
                <a:gd name="T6" fmla="*/ 11 w 1185"/>
                <a:gd name="T7" fmla="*/ 435 h 489"/>
                <a:gd name="T8" fmla="*/ 149 w 1185"/>
                <a:gd name="T9" fmla="*/ 54 h 489"/>
                <a:gd name="T10" fmla="*/ 149 w 1185"/>
                <a:gd name="T11" fmla="*/ 54 h 489"/>
                <a:gd name="T12" fmla="*/ 222 w 1185"/>
                <a:gd name="T13" fmla="*/ 0 h 489"/>
                <a:gd name="T14" fmla="*/ 1139 w 1185"/>
                <a:gd name="T15" fmla="*/ 0 h 489"/>
                <a:gd name="T16" fmla="*/ 1139 w 1185"/>
                <a:gd name="T17" fmla="*/ 0 h 489"/>
                <a:gd name="T18" fmla="*/ 1173 w 1185"/>
                <a:gd name="T19" fmla="*/ 54 h 489"/>
                <a:gd name="T20" fmla="*/ 1034 w 1185"/>
                <a:gd name="T21" fmla="*/ 435 h 489"/>
                <a:gd name="T22" fmla="*/ 1034 w 1185"/>
                <a:gd name="T23" fmla="*/ 435 h 489"/>
                <a:gd name="T24" fmla="*/ 962 w 1185"/>
                <a:gd name="T25" fmla="*/ 488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5" h="489">
                  <a:moveTo>
                    <a:pt x="962" y="488"/>
                  </a:moveTo>
                  <a:lnTo>
                    <a:pt x="44" y="488"/>
                  </a:lnTo>
                  <a:lnTo>
                    <a:pt x="44" y="488"/>
                  </a:lnTo>
                  <a:cubicBezTo>
                    <a:pt x="15" y="488"/>
                    <a:pt x="0" y="464"/>
                    <a:pt x="11" y="435"/>
                  </a:cubicBezTo>
                  <a:lnTo>
                    <a:pt x="149" y="54"/>
                  </a:lnTo>
                  <a:lnTo>
                    <a:pt x="149" y="54"/>
                  </a:lnTo>
                  <a:cubicBezTo>
                    <a:pt x="160" y="24"/>
                    <a:pt x="193" y="0"/>
                    <a:pt x="222" y="0"/>
                  </a:cubicBezTo>
                  <a:lnTo>
                    <a:pt x="1139" y="0"/>
                  </a:lnTo>
                  <a:lnTo>
                    <a:pt x="1139" y="0"/>
                  </a:lnTo>
                  <a:cubicBezTo>
                    <a:pt x="1169" y="0"/>
                    <a:pt x="1184" y="24"/>
                    <a:pt x="1173" y="54"/>
                  </a:cubicBezTo>
                  <a:lnTo>
                    <a:pt x="1034" y="435"/>
                  </a:lnTo>
                  <a:lnTo>
                    <a:pt x="1034" y="435"/>
                  </a:lnTo>
                  <a:cubicBezTo>
                    <a:pt x="1024" y="464"/>
                    <a:pt x="991" y="488"/>
                    <a:pt x="962" y="48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69" name="Freeform 171">
              <a:extLst>
                <a:ext uri="{FF2B5EF4-FFF2-40B4-BE49-F238E27FC236}">
                  <a16:creationId xmlns:a16="http://schemas.microsoft.com/office/drawing/2014/main" id="{587EE410-AB8F-3AD6-AB32-2A01FDBCC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3553" y="6777737"/>
              <a:ext cx="1604567" cy="624372"/>
            </a:xfrm>
            <a:custGeom>
              <a:avLst/>
              <a:gdLst>
                <a:gd name="T0" fmla="*/ 865 w 1053"/>
                <a:gd name="T1" fmla="*/ 407 h 408"/>
                <a:gd name="T2" fmla="*/ 39 w 1053"/>
                <a:gd name="T3" fmla="*/ 407 h 408"/>
                <a:gd name="T4" fmla="*/ 39 w 1053"/>
                <a:gd name="T5" fmla="*/ 407 h 408"/>
                <a:gd name="T6" fmla="*/ 9 w 1053"/>
                <a:gd name="T7" fmla="*/ 361 h 408"/>
                <a:gd name="T8" fmla="*/ 124 w 1053"/>
                <a:gd name="T9" fmla="*/ 46 h 408"/>
                <a:gd name="T10" fmla="*/ 124 w 1053"/>
                <a:gd name="T11" fmla="*/ 46 h 408"/>
                <a:gd name="T12" fmla="*/ 187 w 1053"/>
                <a:gd name="T13" fmla="*/ 0 h 408"/>
                <a:gd name="T14" fmla="*/ 1013 w 1053"/>
                <a:gd name="T15" fmla="*/ 0 h 408"/>
                <a:gd name="T16" fmla="*/ 1013 w 1053"/>
                <a:gd name="T17" fmla="*/ 0 h 408"/>
                <a:gd name="T18" fmla="*/ 1042 w 1053"/>
                <a:gd name="T19" fmla="*/ 46 h 408"/>
                <a:gd name="T20" fmla="*/ 928 w 1053"/>
                <a:gd name="T21" fmla="*/ 361 h 408"/>
                <a:gd name="T22" fmla="*/ 928 w 1053"/>
                <a:gd name="T23" fmla="*/ 361 h 408"/>
                <a:gd name="T24" fmla="*/ 865 w 1053"/>
                <a:gd name="T25" fmla="*/ 407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3" h="408">
                  <a:moveTo>
                    <a:pt x="865" y="407"/>
                  </a:moveTo>
                  <a:lnTo>
                    <a:pt x="39" y="407"/>
                  </a:lnTo>
                  <a:lnTo>
                    <a:pt x="39" y="407"/>
                  </a:lnTo>
                  <a:cubicBezTo>
                    <a:pt x="13" y="407"/>
                    <a:pt x="0" y="386"/>
                    <a:pt x="9" y="361"/>
                  </a:cubicBezTo>
                  <a:lnTo>
                    <a:pt x="124" y="46"/>
                  </a:lnTo>
                  <a:lnTo>
                    <a:pt x="124" y="46"/>
                  </a:lnTo>
                  <a:cubicBezTo>
                    <a:pt x="133" y="20"/>
                    <a:pt x="162" y="0"/>
                    <a:pt x="187" y="0"/>
                  </a:cubicBezTo>
                  <a:lnTo>
                    <a:pt x="1013" y="0"/>
                  </a:lnTo>
                  <a:lnTo>
                    <a:pt x="1013" y="0"/>
                  </a:lnTo>
                  <a:cubicBezTo>
                    <a:pt x="1038" y="0"/>
                    <a:pt x="1052" y="20"/>
                    <a:pt x="1042" y="46"/>
                  </a:cubicBezTo>
                  <a:lnTo>
                    <a:pt x="928" y="361"/>
                  </a:lnTo>
                  <a:lnTo>
                    <a:pt x="928" y="361"/>
                  </a:lnTo>
                  <a:cubicBezTo>
                    <a:pt x="918" y="386"/>
                    <a:pt x="890" y="407"/>
                    <a:pt x="865" y="40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70" name="Freeform 172">
              <a:extLst>
                <a:ext uri="{FF2B5EF4-FFF2-40B4-BE49-F238E27FC236}">
                  <a16:creationId xmlns:a16="http://schemas.microsoft.com/office/drawing/2014/main" id="{661358A8-AEAE-7949-5E8E-941332B8E0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26416" y="7428965"/>
              <a:ext cx="369253" cy="402820"/>
            </a:xfrm>
            <a:custGeom>
              <a:avLst/>
              <a:gdLst>
                <a:gd name="T0" fmla="*/ 70 w 241"/>
                <a:gd name="T1" fmla="*/ 0 h 264"/>
                <a:gd name="T2" fmla="*/ 70 w 241"/>
                <a:gd name="T3" fmla="*/ 0 h 264"/>
                <a:gd name="T4" fmla="*/ 72 w 241"/>
                <a:gd name="T5" fmla="*/ 263 h 264"/>
                <a:gd name="T6" fmla="*/ 72 w 241"/>
                <a:gd name="T7" fmla="*/ 263 h 264"/>
                <a:gd name="T8" fmla="*/ 125 w 241"/>
                <a:gd name="T9" fmla="*/ 92 h 264"/>
                <a:gd name="T10" fmla="*/ 125 w 241"/>
                <a:gd name="T11" fmla="*/ 92 h 264"/>
                <a:gd name="T12" fmla="*/ 240 w 241"/>
                <a:gd name="T13" fmla="*/ 12 h 264"/>
                <a:gd name="T14" fmla="*/ 70 w 241"/>
                <a:gd name="T15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1" h="264">
                  <a:moveTo>
                    <a:pt x="70" y="0"/>
                  </a:moveTo>
                  <a:lnTo>
                    <a:pt x="70" y="0"/>
                  </a:lnTo>
                  <a:cubicBezTo>
                    <a:pt x="0" y="201"/>
                    <a:pt x="72" y="263"/>
                    <a:pt x="72" y="263"/>
                  </a:cubicBezTo>
                  <a:lnTo>
                    <a:pt x="72" y="263"/>
                  </a:lnTo>
                  <a:cubicBezTo>
                    <a:pt x="72" y="263"/>
                    <a:pt x="73" y="148"/>
                    <a:pt x="125" y="92"/>
                  </a:cubicBezTo>
                  <a:lnTo>
                    <a:pt x="125" y="92"/>
                  </a:lnTo>
                  <a:cubicBezTo>
                    <a:pt x="158" y="58"/>
                    <a:pt x="197" y="30"/>
                    <a:pt x="240" y="12"/>
                  </a:cubicBezTo>
                  <a:lnTo>
                    <a:pt x="7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71" name="Freeform 173">
              <a:extLst>
                <a:ext uri="{FF2B5EF4-FFF2-40B4-BE49-F238E27FC236}">
                  <a16:creationId xmlns:a16="http://schemas.microsoft.com/office/drawing/2014/main" id="{B671F3EE-8539-0C41-AE6A-2677139375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68815" y="6938865"/>
              <a:ext cx="745214" cy="53709"/>
            </a:xfrm>
            <a:custGeom>
              <a:avLst/>
              <a:gdLst>
                <a:gd name="T0" fmla="*/ 462 w 488"/>
                <a:gd name="T1" fmla="*/ 33 h 35"/>
                <a:gd name="T2" fmla="*/ 13 w 488"/>
                <a:gd name="T3" fmla="*/ 33 h 35"/>
                <a:gd name="T4" fmla="*/ 13 w 488"/>
                <a:gd name="T5" fmla="*/ 33 h 35"/>
                <a:gd name="T6" fmla="*/ 4 w 488"/>
                <a:gd name="T7" fmla="*/ 19 h 35"/>
                <a:gd name="T8" fmla="*/ 5 w 488"/>
                <a:gd name="T9" fmla="*/ 16 h 35"/>
                <a:gd name="T10" fmla="*/ 5 w 488"/>
                <a:gd name="T11" fmla="*/ 16 h 35"/>
                <a:gd name="T12" fmla="*/ 25 w 488"/>
                <a:gd name="T13" fmla="*/ 1 h 35"/>
                <a:gd name="T14" fmla="*/ 474 w 488"/>
                <a:gd name="T15" fmla="*/ 1 h 35"/>
                <a:gd name="T16" fmla="*/ 474 w 488"/>
                <a:gd name="T17" fmla="*/ 1 h 35"/>
                <a:gd name="T18" fmla="*/ 483 w 488"/>
                <a:gd name="T19" fmla="*/ 16 h 35"/>
                <a:gd name="T20" fmla="*/ 482 w 488"/>
                <a:gd name="T21" fmla="*/ 19 h 35"/>
                <a:gd name="T22" fmla="*/ 482 w 488"/>
                <a:gd name="T23" fmla="*/ 19 h 35"/>
                <a:gd name="T24" fmla="*/ 462 w 488"/>
                <a:gd name="T25" fmla="*/ 3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8" h="35">
                  <a:moveTo>
                    <a:pt x="462" y="33"/>
                  </a:moveTo>
                  <a:lnTo>
                    <a:pt x="13" y="33"/>
                  </a:lnTo>
                  <a:lnTo>
                    <a:pt x="13" y="33"/>
                  </a:lnTo>
                  <a:cubicBezTo>
                    <a:pt x="6" y="34"/>
                    <a:pt x="0" y="25"/>
                    <a:pt x="4" y="19"/>
                  </a:cubicBezTo>
                  <a:lnTo>
                    <a:pt x="5" y="16"/>
                  </a:lnTo>
                  <a:lnTo>
                    <a:pt x="5" y="16"/>
                  </a:lnTo>
                  <a:cubicBezTo>
                    <a:pt x="9" y="7"/>
                    <a:pt x="16" y="1"/>
                    <a:pt x="25" y="1"/>
                  </a:cubicBezTo>
                  <a:lnTo>
                    <a:pt x="474" y="1"/>
                  </a:lnTo>
                  <a:lnTo>
                    <a:pt x="474" y="1"/>
                  </a:lnTo>
                  <a:cubicBezTo>
                    <a:pt x="482" y="0"/>
                    <a:pt x="487" y="9"/>
                    <a:pt x="483" y="16"/>
                  </a:cubicBezTo>
                  <a:lnTo>
                    <a:pt x="482" y="19"/>
                  </a:lnTo>
                  <a:lnTo>
                    <a:pt x="482" y="19"/>
                  </a:lnTo>
                  <a:cubicBezTo>
                    <a:pt x="479" y="27"/>
                    <a:pt x="471" y="33"/>
                    <a:pt x="462" y="3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72" name="Freeform 174">
              <a:extLst>
                <a:ext uri="{FF2B5EF4-FFF2-40B4-BE49-F238E27FC236}">
                  <a16:creationId xmlns:a16="http://schemas.microsoft.com/office/drawing/2014/main" id="{3DFD1EFB-73CB-199F-BE31-0B606745A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28533" y="7039572"/>
              <a:ext cx="745214" cy="53709"/>
            </a:xfrm>
            <a:custGeom>
              <a:avLst/>
              <a:gdLst>
                <a:gd name="T0" fmla="*/ 463 w 489"/>
                <a:gd name="T1" fmla="*/ 33 h 35"/>
                <a:gd name="T2" fmla="*/ 14 w 489"/>
                <a:gd name="T3" fmla="*/ 33 h 35"/>
                <a:gd name="T4" fmla="*/ 14 w 489"/>
                <a:gd name="T5" fmla="*/ 33 h 35"/>
                <a:gd name="T6" fmla="*/ 4 w 489"/>
                <a:gd name="T7" fmla="*/ 19 h 35"/>
                <a:gd name="T8" fmla="*/ 5 w 489"/>
                <a:gd name="T9" fmla="*/ 16 h 35"/>
                <a:gd name="T10" fmla="*/ 5 w 489"/>
                <a:gd name="T11" fmla="*/ 16 h 35"/>
                <a:gd name="T12" fmla="*/ 26 w 489"/>
                <a:gd name="T13" fmla="*/ 1 h 35"/>
                <a:gd name="T14" fmla="*/ 475 w 489"/>
                <a:gd name="T15" fmla="*/ 1 h 35"/>
                <a:gd name="T16" fmla="*/ 475 w 489"/>
                <a:gd name="T17" fmla="*/ 1 h 35"/>
                <a:gd name="T18" fmla="*/ 484 w 489"/>
                <a:gd name="T19" fmla="*/ 16 h 35"/>
                <a:gd name="T20" fmla="*/ 483 w 489"/>
                <a:gd name="T21" fmla="*/ 19 h 35"/>
                <a:gd name="T22" fmla="*/ 483 w 489"/>
                <a:gd name="T23" fmla="*/ 19 h 35"/>
                <a:gd name="T24" fmla="*/ 463 w 489"/>
                <a:gd name="T25" fmla="*/ 3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9" h="35">
                  <a:moveTo>
                    <a:pt x="463" y="33"/>
                  </a:moveTo>
                  <a:lnTo>
                    <a:pt x="14" y="33"/>
                  </a:lnTo>
                  <a:lnTo>
                    <a:pt x="14" y="33"/>
                  </a:lnTo>
                  <a:cubicBezTo>
                    <a:pt x="6" y="34"/>
                    <a:pt x="0" y="25"/>
                    <a:pt x="4" y="19"/>
                  </a:cubicBezTo>
                  <a:lnTo>
                    <a:pt x="5" y="16"/>
                  </a:lnTo>
                  <a:lnTo>
                    <a:pt x="5" y="16"/>
                  </a:lnTo>
                  <a:cubicBezTo>
                    <a:pt x="9" y="7"/>
                    <a:pt x="16" y="1"/>
                    <a:pt x="26" y="1"/>
                  </a:cubicBezTo>
                  <a:lnTo>
                    <a:pt x="475" y="1"/>
                  </a:lnTo>
                  <a:lnTo>
                    <a:pt x="475" y="1"/>
                  </a:lnTo>
                  <a:cubicBezTo>
                    <a:pt x="482" y="0"/>
                    <a:pt x="488" y="9"/>
                    <a:pt x="484" y="16"/>
                  </a:cubicBezTo>
                  <a:lnTo>
                    <a:pt x="483" y="19"/>
                  </a:lnTo>
                  <a:lnTo>
                    <a:pt x="483" y="19"/>
                  </a:lnTo>
                  <a:cubicBezTo>
                    <a:pt x="480" y="27"/>
                    <a:pt x="472" y="33"/>
                    <a:pt x="463" y="3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73" name="Freeform 175">
              <a:extLst>
                <a:ext uri="{FF2B5EF4-FFF2-40B4-BE49-F238E27FC236}">
                  <a16:creationId xmlns:a16="http://schemas.microsoft.com/office/drawing/2014/main" id="{16F26545-83D7-BE45-E8A6-073F3E4B85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88251" y="7160418"/>
              <a:ext cx="745214" cy="53709"/>
            </a:xfrm>
            <a:custGeom>
              <a:avLst/>
              <a:gdLst>
                <a:gd name="T0" fmla="*/ 463 w 488"/>
                <a:gd name="T1" fmla="*/ 33 h 35"/>
                <a:gd name="T2" fmla="*/ 14 w 488"/>
                <a:gd name="T3" fmla="*/ 33 h 35"/>
                <a:gd name="T4" fmla="*/ 14 w 488"/>
                <a:gd name="T5" fmla="*/ 33 h 35"/>
                <a:gd name="T6" fmla="*/ 4 w 488"/>
                <a:gd name="T7" fmla="*/ 18 h 35"/>
                <a:gd name="T8" fmla="*/ 5 w 488"/>
                <a:gd name="T9" fmla="*/ 15 h 35"/>
                <a:gd name="T10" fmla="*/ 5 w 488"/>
                <a:gd name="T11" fmla="*/ 15 h 35"/>
                <a:gd name="T12" fmla="*/ 25 w 488"/>
                <a:gd name="T13" fmla="*/ 0 h 35"/>
                <a:gd name="T14" fmla="*/ 475 w 488"/>
                <a:gd name="T15" fmla="*/ 0 h 35"/>
                <a:gd name="T16" fmla="*/ 475 w 488"/>
                <a:gd name="T17" fmla="*/ 0 h 35"/>
                <a:gd name="T18" fmla="*/ 484 w 488"/>
                <a:gd name="T19" fmla="*/ 15 h 35"/>
                <a:gd name="T20" fmla="*/ 483 w 488"/>
                <a:gd name="T21" fmla="*/ 18 h 35"/>
                <a:gd name="T22" fmla="*/ 483 w 488"/>
                <a:gd name="T23" fmla="*/ 18 h 35"/>
                <a:gd name="T24" fmla="*/ 463 w 488"/>
                <a:gd name="T25" fmla="*/ 3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8" h="35">
                  <a:moveTo>
                    <a:pt x="463" y="33"/>
                  </a:moveTo>
                  <a:lnTo>
                    <a:pt x="14" y="33"/>
                  </a:lnTo>
                  <a:lnTo>
                    <a:pt x="14" y="33"/>
                  </a:lnTo>
                  <a:cubicBezTo>
                    <a:pt x="6" y="34"/>
                    <a:pt x="0" y="25"/>
                    <a:pt x="4" y="18"/>
                  </a:cubicBezTo>
                  <a:lnTo>
                    <a:pt x="5" y="15"/>
                  </a:lnTo>
                  <a:lnTo>
                    <a:pt x="5" y="15"/>
                  </a:lnTo>
                  <a:cubicBezTo>
                    <a:pt x="9" y="7"/>
                    <a:pt x="17" y="1"/>
                    <a:pt x="25" y="0"/>
                  </a:cubicBezTo>
                  <a:lnTo>
                    <a:pt x="475" y="0"/>
                  </a:lnTo>
                  <a:lnTo>
                    <a:pt x="475" y="0"/>
                  </a:lnTo>
                  <a:cubicBezTo>
                    <a:pt x="483" y="0"/>
                    <a:pt x="487" y="8"/>
                    <a:pt x="484" y="15"/>
                  </a:cubicBezTo>
                  <a:lnTo>
                    <a:pt x="483" y="18"/>
                  </a:lnTo>
                  <a:lnTo>
                    <a:pt x="483" y="18"/>
                  </a:lnTo>
                  <a:cubicBezTo>
                    <a:pt x="480" y="27"/>
                    <a:pt x="472" y="32"/>
                    <a:pt x="463" y="3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74" name="Freeform 176">
              <a:extLst>
                <a:ext uri="{FF2B5EF4-FFF2-40B4-BE49-F238E27FC236}">
                  <a16:creationId xmlns:a16="http://schemas.microsoft.com/office/drawing/2014/main" id="{07441C80-CC6D-20D7-D3E1-F597C6F37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49009" y="8066760"/>
              <a:ext cx="1456862" cy="46998"/>
            </a:xfrm>
            <a:custGeom>
              <a:avLst/>
              <a:gdLst>
                <a:gd name="T0" fmla="*/ 909 w 958"/>
                <a:gd name="T1" fmla="*/ 32 h 33"/>
                <a:gd name="T2" fmla="*/ 24 w 958"/>
                <a:gd name="T3" fmla="*/ 32 h 33"/>
                <a:gd name="T4" fmla="*/ 24 w 958"/>
                <a:gd name="T5" fmla="*/ 32 h 33"/>
                <a:gd name="T6" fmla="*/ 6 w 958"/>
                <a:gd name="T7" fmla="*/ 18 h 33"/>
                <a:gd name="T8" fmla="*/ 8 w 958"/>
                <a:gd name="T9" fmla="*/ 14 h 33"/>
                <a:gd name="T10" fmla="*/ 8 w 958"/>
                <a:gd name="T11" fmla="*/ 14 h 33"/>
                <a:gd name="T12" fmla="*/ 47 w 958"/>
                <a:gd name="T13" fmla="*/ 0 h 33"/>
                <a:gd name="T14" fmla="*/ 933 w 958"/>
                <a:gd name="T15" fmla="*/ 0 h 33"/>
                <a:gd name="T16" fmla="*/ 933 w 958"/>
                <a:gd name="T17" fmla="*/ 0 h 33"/>
                <a:gd name="T18" fmla="*/ 951 w 958"/>
                <a:gd name="T19" fmla="*/ 14 h 33"/>
                <a:gd name="T20" fmla="*/ 949 w 958"/>
                <a:gd name="T21" fmla="*/ 18 h 33"/>
                <a:gd name="T22" fmla="*/ 949 w 958"/>
                <a:gd name="T23" fmla="*/ 18 h 33"/>
                <a:gd name="T24" fmla="*/ 909 w 958"/>
                <a:gd name="T25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8" h="33">
                  <a:moveTo>
                    <a:pt x="909" y="32"/>
                  </a:moveTo>
                  <a:lnTo>
                    <a:pt x="24" y="32"/>
                  </a:lnTo>
                  <a:lnTo>
                    <a:pt x="24" y="32"/>
                  </a:lnTo>
                  <a:cubicBezTo>
                    <a:pt x="8" y="32"/>
                    <a:pt x="0" y="26"/>
                    <a:pt x="6" y="18"/>
                  </a:cubicBezTo>
                  <a:lnTo>
                    <a:pt x="8" y="14"/>
                  </a:lnTo>
                  <a:lnTo>
                    <a:pt x="8" y="14"/>
                  </a:lnTo>
                  <a:cubicBezTo>
                    <a:pt x="14" y="6"/>
                    <a:pt x="31" y="0"/>
                    <a:pt x="47" y="0"/>
                  </a:cubicBezTo>
                  <a:lnTo>
                    <a:pt x="933" y="0"/>
                  </a:lnTo>
                  <a:lnTo>
                    <a:pt x="933" y="0"/>
                  </a:lnTo>
                  <a:cubicBezTo>
                    <a:pt x="948" y="0"/>
                    <a:pt x="957" y="6"/>
                    <a:pt x="951" y="14"/>
                  </a:cubicBezTo>
                  <a:lnTo>
                    <a:pt x="949" y="18"/>
                  </a:lnTo>
                  <a:lnTo>
                    <a:pt x="949" y="18"/>
                  </a:lnTo>
                  <a:cubicBezTo>
                    <a:pt x="943" y="26"/>
                    <a:pt x="925" y="32"/>
                    <a:pt x="909" y="3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75" name="Freeform 177">
              <a:extLst>
                <a:ext uri="{FF2B5EF4-FFF2-40B4-BE49-F238E27FC236}">
                  <a16:creationId xmlns:a16="http://schemas.microsoft.com/office/drawing/2014/main" id="{911A0486-8CD2-D4CA-C960-85D4A1A41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75157" y="8234604"/>
              <a:ext cx="1456866" cy="46994"/>
            </a:xfrm>
            <a:custGeom>
              <a:avLst/>
              <a:gdLst>
                <a:gd name="T0" fmla="*/ 910 w 958"/>
                <a:gd name="T1" fmla="*/ 32 h 33"/>
                <a:gd name="T2" fmla="*/ 24 w 958"/>
                <a:gd name="T3" fmla="*/ 32 h 33"/>
                <a:gd name="T4" fmla="*/ 24 w 958"/>
                <a:gd name="T5" fmla="*/ 32 h 33"/>
                <a:gd name="T6" fmla="*/ 6 w 958"/>
                <a:gd name="T7" fmla="*/ 18 h 33"/>
                <a:gd name="T8" fmla="*/ 8 w 958"/>
                <a:gd name="T9" fmla="*/ 15 h 33"/>
                <a:gd name="T10" fmla="*/ 8 w 958"/>
                <a:gd name="T11" fmla="*/ 15 h 33"/>
                <a:gd name="T12" fmla="*/ 48 w 958"/>
                <a:gd name="T13" fmla="*/ 0 h 33"/>
                <a:gd name="T14" fmla="*/ 933 w 958"/>
                <a:gd name="T15" fmla="*/ 0 h 33"/>
                <a:gd name="T16" fmla="*/ 933 w 958"/>
                <a:gd name="T17" fmla="*/ 0 h 33"/>
                <a:gd name="T18" fmla="*/ 951 w 958"/>
                <a:gd name="T19" fmla="*/ 15 h 33"/>
                <a:gd name="T20" fmla="*/ 949 w 958"/>
                <a:gd name="T21" fmla="*/ 18 h 33"/>
                <a:gd name="T22" fmla="*/ 949 w 958"/>
                <a:gd name="T23" fmla="*/ 18 h 33"/>
                <a:gd name="T24" fmla="*/ 910 w 958"/>
                <a:gd name="T25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8" h="33">
                  <a:moveTo>
                    <a:pt x="910" y="32"/>
                  </a:moveTo>
                  <a:lnTo>
                    <a:pt x="24" y="32"/>
                  </a:lnTo>
                  <a:lnTo>
                    <a:pt x="24" y="32"/>
                  </a:lnTo>
                  <a:cubicBezTo>
                    <a:pt x="8" y="32"/>
                    <a:pt x="0" y="26"/>
                    <a:pt x="6" y="18"/>
                  </a:cubicBezTo>
                  <a:lnTo>
                    <a:pt x="8" y="15"/>
                  </a:lnTo>
                  <a:lnTo>
                    <a:pt x="8" y="15"/>
                  </a:lnTo>
                  <a:cubicBezTo>
                    <a:pt x="14" y="7"/>
                    <a:pt x="32" y="0"/>
                    <a:pt x="48" y="0"/>
                  </a:cubicBezTo>
                  <a:lnTo>
                    <a:pt x="933" y="0"/>
                  </a:lnTo>
                  <a:lnTo>
                    <a:pt x="933" y="0"/>
                  </a:lnTo>
                  <a:cubicBezTo>
                    <a:pt x="949" y="0"/>
                    <a:pt x="957" y="7"/>
                    <a:pt x="951" y="15"/>
                  </a:cubicBezTo>
                  <a:lnTo>
                    <a:pt x="949" y="18"/>
                  </a:lnTo>
                  <a:lnTo>
                    <a:pt x="949" y="18"/>
                  </a:lnTo>
                  <a:cubicBezTo>
                    <a:pt x="943" y="26"/>
                    <a:pt x="925" y="32"/>
                    <a:pt x="910" y="3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76" name="Freeform 178">
              <a:extLst>
                <a:ext uri="{FF2B5EF4-FFF2-40B4-BE49-F238E27FC236}">
                  <a16:creationId xmlns:a16="http://schemas.microsoft.com/office/drawing/2014/main" id="{92231005-4EDE-FBCC-B9DD-A3AE95662D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40884" y="6885156"/>
              <a:ext cx="369253" cy="362538"/>
            </a:xfrm>
            <a:custGeom>
              <a:avLst/>
              <a:gdLst>
                <a:gd name="T0" fmla="*/ 110 w 242"/>
                <a:gd name="T1" fmla="*/ 239 h 240"/>
                <a:gd name="T2" fmla="*/ 44 w 242"/>
                <a:gd name="T3" fmla="*/ 239 h 240"/>
                <a:gd name="T4" fmla="*/ 44 w 242"/>
                <a:gd name="T5" fmla="*/ 239 h 240"/>
                <a:gd name="T6" fmla="*/ 11 w 242"/>
                <a:gd name="T7" fmla="*/ 186 h 240"/>
                <a:gd name="T8" fmla="*/ 59 w 242"/>
                <a:gd name="T9" fmla="*/ 53 h 240"/>
                <a:gd name="T10" fmla="*/ 59 w 242"/>
                <a:gd name="T11" fmla="*/ 53 h 240"/>
                <a:gd name="T12" fmla="*/ 132 w 242"/>
                <a:gd name="T13" fmla="*/ 0 h 240"/>
                <a:gd name="T14" fmla="*/ 197 w 242"/>
                <a:gd name="T15" fmla="*/ 0 h 240"/>
                <a:gd name="T16" fmla="*/ 197 w 242"/>
                <a:gd name="T17" fmla="*/ 0 h 240"/>
                <a:gd name="T18" fmla="*/ 231 w 242"/>
                <a:gd name="T19" fmla="*/ 53 h 240"/>
                <a:gd name="T20" fmla="*/ 182 w 242"/>
                <a:gd name="T21" fmla="*/ 186 h 240"/>
                <a:gd name="T22" fmla="*/ 182 w 242"/>
                <a:gd name="T23" fmla="*/ 186 h 240"/>
                <a:gd name="T24" fmla="*/ 110 w 242"/>
                <a:gd name="T25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2" h="240">
                  <a:moveTo>
                    <a:pt x="110" y="239"/>
                  </a:moveTo>
                  <a:lnTo>
                    <a:pt x="44" y="239"/>
                  </a:lnTo>
                  <a:lnTo>
                    <a:pt x="44" y="239"/>
                  </a:lnTo>
                  <a:cubicBezTo>
                    <a:pt x="15" y="239"/>
                    <a:pt x="0" y="214"/>
                    <a:pt x="11" y="186"/>
                  </a:cubicBezTo>
                  <a:lnTo>
                    <a:pt x="59" y="53"/>
                  </a:lnTo>
                  <a:lnTo>
                    <a:pt x="59" y="53"/>
                  </a:lnTo>
                  <a:cubicBezTo>
                    <a:pt x="70" y="23"/>
                    <a:pt x="103" y="0"/>
                    <a:pt x="132" y="0"/>
                  </a:cubicBezTo>
                  <a:lnTo>
                    <a:pt x="197" y="0"/>
                  </a:lnTo>
                  <a:lnTo>
                    <a:pt x="197" y="0"/>
                  </a:lnTo>
                  <a:cubicBezTo>
                    <a:pt x="226" y="0"/>
                    <a:pt x="241" y="23"/>
                    <a:pt x="231" y="53"/>
                  </a:cubicBezTo>
                  <a:lnTo>
                    <a:pt x="182" y="186"/>
                  </a:lnTo>
                  <a:lnTo>
                    <a:pt x="182" y="186"/>
                  </a:lnTo>
                  <a:cubicBezTo>
                    <a:pt x="172" y="214"/>
                    <a:pt x="139" y="239"/>
                    <a:pt x="110" y="239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2BEF2C6F-3417-1D4E-492D-AF5D426386C8}"/>
              </a:ext>
            </a:extLst>
          </p:cNvPr>
          <p:cNvSpPr/>
          <p:nvPr/>
        </p:nvSpPr>
        <p:spPr>
          <a:xfrm>
            <a:off x="1890191" y="2798814"/>
            <a:ext cx="22592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217"/>
            <a:r>
              <a:rPr lang="en-US" sz="1600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Poppins" pitchFamily="2" charset="77"/>
              </a:rPr>
              <a:t>Not supported to non-</a:t>
            </a:r>
            <a:r>
              <a:rPr lang="en-US" sz="1600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Poppins" pitchFamily="2" charset="77"/>
              </a:rPr>
              <a:t>cuda</a:t>
            </a:r>
            <a:r>
              <a:rPr lang="en-US" sz="1600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Poppins" pitchFamily="2" charset="77"/>
              </a:rPr>
              <a:t> devices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42C9921-1B1E-5DF1-790E-45CC78C91E7E}"/>
              </a:ext>
            </a:extLst>
          </p:cNvPr>
          <p:cNvSpPr/>
          <p:nvPr/>
        </p:nvSpPr>
        <p:spPr>
          <a:xfrm>
            <a:off x="1915598" y="4869047"/>
            <a:ext cx="22471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217"/>
            <a:r>
              <a:rPr lang="en-US" sz="1600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Poppins" pitchFamily="2" charset="77"/>
              </a:rPr>
              <a:t>Video length &amp; </a:t>
            </a:r>
          </a:p>
          <a:p>
            <a:pPr defTabSz="914217"/>
            <a:r>
              <a:rPr lang="en-US" sz="1600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Poppins" pitchFamily="2" charset="77"/>
              </a:rPr>
              <a:t>frames limitation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B546926-8F15-189A-CE87-6293107E4864}"/>
              </a:ext>
            </a:extLst>
          </p:cNvPr>
          <p:cNvSpPr/>
          <p:nvPr/>
        </p:nvSpPr>
        <p:spPr>
          <a:xfrm>
            <a:off x="7927265" y="2921505"/>
            <a:ext cx="24805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217"/>
            <a:r>
              <a:rPr lang="en-US" sz="1600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Poppins" pitchFamily="2" charset="77"/>
              </a:rPr>
              <a:t>High GPU requirement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3B3AA91-C3F0-C90E-09B2-3173698FD37D}"/>
              </a:ext>
            </a:extLst>
          </p:cNvPr>
          <p:cNvSpPr/>
          <p:nvPr/>
        </p:nvSpPr>
        <p:spPr>
          <a:xfrm>
            <a:off x="8550858" y="4886119"/>
            <a:ext cx="25769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217"/>
            <a:r>
              <a:rPr lang="en-US" sz="1600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Poppins" pitchFamily="2" charset="77"/>
              </a:rPr>
              <a:t>Only face deepfake</a:t>
            </a:r>
          </a:p>
          <a:p>
            <a:pPr defTabSz="914217"/>
            <a:r>
              <a:rPr lang="en-US" sz="1600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Poppins" pitchFamily="2" charset="77"/>
              </a:rPr>
              <a:t>detection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A2F8D18-3671-2575-5023-45112FFBEAE9}"/>
              </a:ext>
            </a:extLst>
          </p:cNvPr>
          <p:cNvSpPr/>
          <p:nvPr/>
        </p:nvSpPr>
        <p:spPr>
          <a:xfrm>
            <a:off x="964596" y="2925235"/>
            <a:ext cx="498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217"/>
            <a:r>
              <a:rPr lang="en-US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Poppins" pitchFamily="2" charset="77"/>
              </a:rPr>
              <a:t>01</a:t>
            </a:r>
            <a:endParaRPr lang="en-US" sz="2700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  <a:cs typeface="Poppins" pitchFamily="2" charset="77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38661E0-72CB-4BA2-436E-53038B35A59C}"/>
              </a:ext>
            </a:extLst>
          </p:cNvPr>
          <p:cNvSpPr/>
          <p:nvPr/>
        </p:nvSpPr>
        <p:spPr>
          <a:xfrm>
            <a:off x="964596" y="4975261"/>
            <a:ext cx="498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217"/>
            <a:r>
              <a:rPr lang="en-US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Poppins" pitchFamily="2" charset="77"/>
              </a:rPr>
              <a:t>03</a:t>
            </a:r>
            <a:endParaRPr lang="en-US" sz="2700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  <a:cs typeface="Poppins" pitchFamily="2" charset="77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A5958CE-C2F7-8610-BD9A-0512C102433F}"/>
              </a:ext>
            </a:extLst>
          </p:cNvPr>
          <p:cNvSpPr/>
          <p:nvPr/>
        </p:nvSpPr>
        <p:spPr>
          <a:xfrm>
            <a:off x="10728028" y="2925235"/>
            <a:ext cx="498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217"/>
            <a:r>
              <a:rPr lang="en-US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Poppins" pitchFamily="2" charset="77"/>
              </a:rPr>
              <a:t>02</a:t>
            </a:r>
            <a:endParaRPr lang="en-US" sz="2700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  <a:cs typeface="Poppins" pitchFamily="2" charset="77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9D6C387-8036-BE40-B992-2152E1E44EB2}"/>
              </a:ext>
            </a:extLst>
          </p:cNvPr>
          <p:cNvSpPr/>
          <p:nvPr/>
        </p:nvSpPr>
        <p:spPr>
          <a:xfrm>
            <a:off x="10728028" y="4975261"/>
            <a:ext cx="498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217"/>
            <a:r>
              <a:rPr lang="en-US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Poppins" pitchFamily="2" charset="77"/>
              </a:rPr>
              <a:t>04</a:t>
            </a:r>
            <a:endParaRPr lang="en-US" sz="2700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3869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/>
      <p:bldP spid="79" grpId="0"/>
      <p:bldP spid="8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350">
            <a:extLst>
              <a:ext uri="{FF2B5EF4-FFF2-40B4-BE49-F238E27FC236}">
                <a16:creationId xmlns:a16="http://schemas.microsoft.com/office/drawing/2014/main" id="{309EA0A6-B79B-7366-16C8-B374599FBA82}"/>
              </a:ext>
            </a:extLst>
          </p:cNvPr>
          <p:cNvSpPr txBox="1"/>
          <p:nvPr/>
        </p:nvSpPr>
        <p:spPr>
          <a:xfrm>
            <a:off x="4296489" y="511095"/>
            <a:ext cx="3599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4000" b="1" dirty="0">
                <a:solidFill>
                  <a:srgbClr val="494949"/>
                </a:solidFill>
                <a:latin typeface="Poppins" pitchFamily="2" charset="77"/>
                <a:ea typeface="Lato Heavy" charset="0"/>
                <a:cs typeface="Poppins" pitchFamily="2" charset="77"/>
              </a:rPr>
              <a:t>Future scope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BE9717-D751-B6F1-81D5-EE82CC3E2651}"/>
              </a:ext>
            </a:extLst>
          </p:cNvPr>
          <p:cNvGrpSpPr/>
          <p:nvPr/>
        </p:nvGrpSpPr>
        <p:grpSpPr>
          <a:xfrm>
            <a:off x="3878612" y="2589206"/>
            <a:ext cx="4434776" cy="3234078"/>
            <a:chOff x="5217523" y="5140075"/>
            <a:chExt cx="1893888" cy="1381125"/>
          </a:xfrm>
        </p:grpSpPr>
        <p:sp>
          <p:nvSpPr>
            <p:cNvPr id="4" name="Freeform 39">
              <a:extLst>
                <a:ext uri="{FF2B5EF4-FFF2-40B4-BE49-F238E27FC236}">
                  <a16:creationId xmlns:a16="http://schemas.microsoft.com/office/drawing/2014/main" id="{22D149FB-1636-E23D-143C-C15A63BF68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1498" y="5276600"/>
              <a:ext cx="1839913" cy="1233488"/>
            </a:xfrm>
            <a:custGeom>
              <a:avLst/>
              <a:gdLst>
                <a:gd name="T0" fmla="*/ 862 w 5112"/>
                <a:gd name="T1" fmla="*/ 85 h 3428"/>
                <a:gd name="T2" fmla="*/ 20 w 5112"/>
                <a:gd name="T3" fmla="*/ 2994 h 3428"/>
                <a:gd name="T4" fmla="*/ 20 w 5112"/>
                <a:gd name="T5" fmla="*/ 2994 h 3428"/>
                <a:gd name="T6" fmla="*/ 124 w 5112"/>
                <a:gd name="T7" fmla="*/ 3143 h 3428"/>
                <a:gd name="T8" fmla="*/ 4023 w 5112"/>
                <a:gd name="T9" fmla="*/ 3423 h 3428"/>
                <a:gd name="T10" fmla="*/ 4023 w 5112"/>
                <a:gd name="T11" fmla="*/ 3423 h 3428"/>
                <a:gd name="T12" fmla="*/ 4142 w 5112"/>
                <a:gd name="T13" fmla="*/ 3341 h 3428"/>
                <a:gd name="T14" fmla="*/ 5088 w 5112"/>
                <a:gd name="T15" fmla="*/ 222 h 3428"/>
                <a:gd name="T16" fmla="*/ 5088 w 5112"/>
                <a:gd name="T17" fmla="*/ 222 h 3428"/>
                <a:gd name="T18" fmla="*/ 4979 w 5112"/>
                <a:gd name="T19" fmla="*/ 73 h 3428"/>
                <a:gd name="T20" fmla="*/ 976 w 5112"/>
                <a:gd name="T21" fmla="*/ 1 h 3428"/>
                <a:gd name="T22" fmla="*/ 976 w 5112"/>
                <a:gd name="T23" fmla="*/ 1 h 3428"/>
                <a:gd name="T24" fmla="*/ 862 w 5112"/>
                <a:gd name="T25" fmla="*/ 85 h 3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12" h="3428">
                  <a:moveTo>
                    <a:pt x="862" y="85"/>
                  </a:moveTo>
                  <a:lnTo>
                    <a:pt x="20" y="2994"/>
                  </a:lnTo>
                  <a:lnTo>
                    <a:pt x="20" y="2994"/>
                  </a:lnTo>
                  <a:cubicBezTo>
                    <a:pt x="0" y="3065"/>
                    <a:pt x="50" y="3137"/>
                    <a:pt x="124" y="3143"/>
                  </a:cubicBezTo>
                  <a:lnTo>
                    <a:pt x="4023" y="3423"/>
                  </a:lnTo>
                  <a:lnTo>
                    <a:pt x="4023" y="3423"/>
                  </a:lnTo>
                  <a:cubicBezTo>
                    <a:pt x="4077" y="3427"/>
                    <a:pt x="4127" y="3392"/>
                    <a:pt x="4142" y="3341"/>
                  </a:cubicBezTo>
                  <a:lnTo>
                    <a:pt x="5088" y="222"/>
                  </a:lnTo>
                  <a:lnTo>
                    <a:pt x="5088" y="222"/>
                  </a:lnTo>
                  <a:cubicBezTo>
                    <a:pt x="5111" y="148"/>
                    <a:pt x="5056" y="74"/>
                    <a:pt x="4979" y="73"/>
                  </a:cubicBezTo>
                  <a:lnTo>
                    <a:pt x="976" y="1"/>
                  </a:lnTo>
                  <a:lnTo>
                    <a:pt x="976" y="1"/>
                  </a:lnTo>
                  <a:cubicBezTo>
                    <a:pt x="923" y="0"/>
                    <a:pt x="876" y="34"/>
                    <a:pt x="862" y="8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92D3F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5" name="Freeform 40">
              <a:extLst>
                <a:ext uri="{FF2B5EF4-FFF2-40B4-BE49-F238E27FC236}">
                  <a16:creationId xmlns:a16="http://schemas.microsoft.com/office/drawing/2014/main" id="{9B7E12F9-183E-11D6-689F-1CB9DDF3D8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1498" y="5276600"/>
              <a:ext cx="1839913" cy="1233488"/>
            </a:xfrm>
            <a:custGeom>
              <a:avLst/>
              <a:gdLst>
                <a:gd name="T0" fmla="*/ 862 w 5112"/>
                <a:gd name="T1" fmla="*/ 85 h 3428"/>
                <a:gd name="T2" fmla="*/ 20 w 5112"/>
                <a:gd name="T3" fmla="*/ 2994 h 3428"/>
                <a:gd name="T4" fmla="*/ 20 w 5112"/>
                <a:gd name="T5" fmla="*/ 2994 h 3428"/>
                <a:gd name="T6" fmla="*/ 124 w 5112"/>
                <a:gd name="T7" fmla="*/ 3143 h 3428"/>
                <a:gd name="T8" fmla="*/ 4023 w 5112"/>
                <a:gd name="T9" fmla="*/ 3423 h 3428"/>
                <a:gd name="T10" fmla="*/ 4023 w 5112"/>
                <a:gd name="T11" fmla="*/ 3423 h 3428"/>
                <a:gd name="T12" fmla="*/ 4142 w 5112"/>
                <a:gd name="T13" fmla="*/ 3341 h 3428"/>
                <a:gd name="T14" fmla="*/ 5088 w 5112"/>
                <a:gd name="T15" fmla="*/ 222 h 3428"/>
                <a:gd name="T16" fmla="*/ 5088 w 5112"/>
                <a:gd name="T17" fmla="*/ 222 h 3428"/>
                <a:gd name="T18" fmla="*/ 4979 w 5112"/>
                <a:gd name="T19" fmla="*/ 73 h 3428"/>
                <a:gd name="T20" fmla="*/ 976 w 5112"/>
                <a:gd name="T21" fmla="*/ 1 h 3428"/>
                <a:gd name="T22" fmla="*/ 976 w 5112"/>
                <a:gd name="T23" fmla="*/ 1 h 3428"/>
                <a:gd name="T24" fmla="*/ 862 w 5112"/>
                <a:gd name="T25" fmla="*/ 85 h 3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12" h="3428">
                  <a:moveTo>
                    <a:pt x="862" y="85"/>
                  </a:moveTo>
                  <a:lnTo>
                    <a:pt x="20" y="2994"/>
                  </a:lnTo>
                  <a:lnTo>
                    <a:pt x="20" y="2994"/>
                  </a:lnTo>
                  <a:cubicBezTo>
                    <a:pt x="0" y="3065"/>
                    <a:pt x="50" y="3137"/>
                    <a:pt x="124" y="3143"/>
                  </a:cubicBezTo>
                  <a:lnTo>
                    <a:pt x="4023" y="3423"/>
                  </a:lnTo>
                  <a:lnTo>
                    <a:pt x="4023" y="3423"/>
                  </a:lnTo>
                  <a:cubicBezTo>
                    <a:pt x="4077" y="3427"/>
                    <a:pt x="4127" y="3392"/>
                    <a:pt x="4142" y="3341"/>
                  </a:cubicBezTo>
                  <a:lnTo>
                    <a:pt x="5088" y="222"/>
                  </a:lnTo>
                  <a:lnTo>
                    <a:pt x="5088" y="222"/>
                  </a:lnTo>
                  <a:cubicBezTo>
                    <a:pt x="5111" y="148"/>
                    <a:pt x="5056" y="74"/>
                    <a:pt x="4979" y="73"/>
                  </a:cubicBezTo>
                  <a:lnTo>
                    <a:pt x="976" y="1"/>
                  </a:lnTo>
                  <a:lnTo>
                    <a:pt x="976" y="1"/>
                  </a:lnTo>
                  <a:cubicBezTo>
                    <a:pt x="923" y="0"/>
                    <a:pt x="876" y="34"/>
                    <a:pt x="862" y="85"/>
                  </a:cubicBezTo>
                </a:path>
              </a:pathLst>
            </a:custGeom>
            <a:noFill/>
            <a:ln w="19440" cap="flat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6" name="Freeform 56">
              <a:extLst>
                <a:ext uri="{FF2B5EF4-FFF2-40B4-BE49-F238E27FC236}">
                  <a16:creationId xmlns:a16="http://schemas.microsoft.com/office/drawing/2014/main" id="{CB1B3359-3F1B-E722-1121-82C30319CA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4448" y="6292600"/>
              <a:ext cx="600075" cy="228600"/>
            </a:xfrm>
            <a:custGeom>
              <a:avLst/>
              <a:gdLst>
                <a:gd name="T0" fmla="*/ 918 w 1667"/>
                <a:gd name="T1" fmla="*/ 423 h 634"/>
                <a:gd name="T2" fmla="*/ 918 w 1667"/>
                <a:gd name="T3" fmla="*/ 423 h 634"/>
                <a:gd name="T4" fmla="*/ 1656 w 1667"/>
                <a:gd name="T5" fmla="*/ 546 h 634"/>
                <a:gd name="T6" fmla="*/ 1656 w 1667"/>
                <a:gd name="T7" fmla="*/ 546 h 634"/>
                <a:gd name="T8" fmla="*/ 1659 w 1667"/>
                <a:gd name="T9" fmla="*/ 544 h 634"/>
                <a:gd name="T10" fmla="*/ 1659 w 1667"/>
                <a:gd name="T11" fmla="*/ 544 h 634"/>
                <a:gd name="T12" fmla="*/ 1666 w 1667"/>
                <a:gd name="T13" fmla="*/ 591 h 634"/>
                <a:gd name="T14" fmla="*/ 0 w 1667"/>
                <a:gd name="T15" fmla="*/ 431 h 634"/>
                <a:gd name="T16" fmla="*/ 0 w 1667"/>
                <a:gd name="T17" fmla="*/ 431 h 634"/>
                <a:gd name="T18" fmla="*/ 13 w 1667"/>
                <a:gd name="T19" fmla="*/ 165 h 634"/>
                <a:gd name="T20" fmla="*/ 13 w 1667"/>
                <a:gd name="T21" fmla="*/ 165 h 634"/>
                <a:gd name="T22" fmla="*/ 13 w 1667"/>
                <a:gd name="T23" fmla="*/ 160 h 634"/>
                <a:gd name="T24" fmla="*/ 13 w 1667"/>
                <a:gd name="T25" fmla="*/ 160 h 634"/>
                <a:gd name="T26" fmla="*/ 15 w 1667"/>
                <a:gd name="T27" fmla="*/ 29 h 634"/>
                <a:gd name="T28" fmla="*/ 137 w 1667"/>
                <a:gd name="T29" fmla="*/ 2 h 634"/>
                <a:gd name="T30" fmla="*/ 137 w 1667"/>
                <a:gd name="T31" fmla="*/ 2 h 634"/>
                <a:gd name="T32" fmla="*/ 154 w 1667"/>
                <a:gd name="T33" fmla="*/ 5 h 634"/>
                <a:gd name="T34" fmla="*/ 154 w 1667"/>
                <a:gd name="T35" fmla="*/ 5 h 634"/>
                <a:gd name="T36" fmla="*/ 918 w 1667"/>
                <a:gd name="T37" fmla="*/ 423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67" h="634">
                  <a:moveTo>
                    <a:pt x="918" y="423"/>
                  </a:moveTo>
                  <a:lnTo>
                    <a:pt x="918" y="423"/>
                  </a:lnTo>
                  <a:cubicBezTo>
                    <a:pt x="1118" y="505"/>
                    <a:pt x="1437" y="633"/>
                    <a:pt x="1656" y="546"/>
                  </a:cubicBezTo>
                  <a:lnTo>
                    <a:pt x="1656" y="546"/>
                  </a:lnTo>
                  <a:cubicBezTo>
                    <a:pt x="1657" y="546"/>
                    <a:pt x="1658" y="546"/>
                    <a:pt x="1659" y="544"/>
                  </a:cubicBezTo>
                  <a:lnTo>
                    <a:pt x="1659" y="544"/>
                  </a:lnTo>
                  <a:cubicBezTo>
                    <a:pt x="1662" y="561"/>
                    <a:pt x="1664" y="576"/>
                    <a:pt x="1666" y="591"/>
                  </a:cubicBezTo>
                  <a:lnTo>
                    <a:pt x="0" y="431"/>
                  </a:lnTo>
                  <a:lnTo>
                    <a:pt x="0" y="431"/>
                  </a:lnTo>
                  <a:cubicBezTo>
                    <a:pt x="6" y="290"/>
                    <a:pt x="11" y="257"/>
                    <a:pt x="13" y="165"/>
                  </a:cubicBezTo>
                  <a:lnTo>
                    <a:pt x="13" y="165"/>
                  </a:lnTo>
                  <a:cubicBezTo>
                    <a:pt x="13" y="164"/>
                    <a:pt x="13" y="161"/>
                    <a:pt x="13" y="160"/>
                  </a:cubicBezTo>
                  <a:lnTo>
                    <a:pt x="13" y="160"/>
                  </a:lnTo>
                  <a:cubicBezTo>
                    <a:pt x="14" y="116"/>
                    <a:pt x="14" y="72"/>
                    <a:pt x="15" y="29"/>
                  </a:cubicBezTo>
                  <a:lnTo>
                    <a:pt x="137" y="2"/>
                  </a:lnTo>
                  <a:lnTo>
                    <a:pt x="137" y="2"/>
                  </a:lnTo>
                  <a:cubicBezTo>
                    <a:pt x="143" y="0"/>
                    <a:pt x="150" y="2"/>
                    <a:pt x="154" y="5"/>
                  </a:cubicBezTo>
                  <a:lnTo>
                    <a:pt x="154" y="5"/>
                  </a:lnTo>
                  <a:cubicBezTo>
                    <a:pt x="396" y="166"/>
                    <a:pt x="648" y="313"/>
                    <a:pt x="918" y="42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7" name="Freeform 57">
              <a:extLst>
                <a:ext uri="{FF2B5EF4-FFF2-40B4-BE49-F238E27FC236}">
                  <a16:creationId xmlns:a16="http://schemas.microsoft.com/office/drawing/2014/main" id="{CA1F7DD2-7CB3-535D-5445-F4E1EF5A55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0311" y="5762375"/>
              <a:ext cx="792162" cy="504825"/>
            </a:xfrm>
            <a:custGeom>
              <a:avLst/>
              <a:gdLst>
                <a:gd name="T0" fmla="*/ 1504 w 2201"/>
                <a:gd name="T1" fmla="*/ 1215 h 1401"/>
                <a:gd name="T2" fmla="*/ 1504 w 2201"/>
                <a:gd name="T3" fmla="*/ 1215 h 1401"/>
                <a:gd name="T4" fmla="*/ 1505 w 2201"/>
                <a:gd name="T5" fmla="*/ 1400 h 1401"/>
                <a:gd name="T6" fmla="*/ 1505 w 2201"/>
                <a:gd name="T7" fmla="*/ 1400 h 1401"/>
                <a:gd name="T8" fmla="*/ 649 w 2201"/>
                <a:gd name="T9" fmla="*/ 1117 h 1401"/>
                <a:gd name="T10" fmla="*/ 649 w 2201"/>
                <a:gd name="T11" fmla="*/ 1117 h 1401"/>
                <a:gd name="T12" fmla="*/ 267 w 2201"/>
                <a:gd name="T13" fmla="*/ 843 h 1401"/>
                <a:gd name="T14" fmla="*/ 267 w 2201"/>
                <a:gd name="T15" fmla="*/ 843 h 1401"/>
                <a:gd name="T16" fmla="*/ 202 w 2201"/>
                <a:gd name="T17" fmla="*/ 842 h 1401"/>
                <a:gd name="T18" fmla="*/ 202 w 2201"/>
                <a:gd name="T19" fmla="*/ 842 h 1401"/>
                <a:gd name="T20" fmla="*/ 192 w 2201"/>
                <a:gd name="T21" fmla="*/ 868 h 1401"/>
                <a:gd name="T22" fmla="*/ 192 w 2201"/>
                <a:gd name="T23" fmla="*/ 868 h 1401"/>
                <a:gd name="T24" fmla="*/ 200 w 2201"/>
                <a:gd name="T25" fmla="*/ 899 h 1401"/>
                <a:gd name="T26" fmla="*/ 193 w 2201"/>
                <a:gd name="T27" fmla="*/ 903 h 1401"/>
                <a:gd name="T28" fmla="*/ 193 w 2201"/>
                <a:gd name="T29" fmla="*/ 903 h 1401"/>
                <a:gd name="T30" fmla="*/ 55 w 2201"/>
                <a:gd name="T31" fmla="*/ 890 h 1401"/>
                <a:gd name="T32" fmla="*/ 55 w 2201"/>
                <a:gd name="T33" fmla="*/ 890 h 1401"/>
                <a:gd name="T34" fmla="*/ 0 w 2201"/>
                <a:gd name="T35" fmla="*/ 877 h 1401"/>
                <a:gd name="T36" fmla="*/ 0 w 2201"/>
                <a:gd name="T37" fmla="*/ 877 h 1401"/>
                <a:gd name="T38" fmla="*/ 399 w 2201"/>
                <a:gd name="T39" fmla="*/ 152 h 1401"/>
                <a:gd name="T40" fmla="*/ 402 w 2201"/>
                <a:gd name="T41" fmla="*/ 154 h 1401"/>
                <a:gd name="T42" fmla="*/ 402 w 2201"/>
                <a:gd name="T43" fmla="*/ 154 h 1401"/>
                <a:gd name="T44" fmla="*/ 451 w 2201"/>
                <a:gd name="T45" fmla="*/ 97 h 1401"/>
                <a:gd name="T46" fmla="*/ 451 w 2201"/>
                <a:gd name="T47" fmla="*/ 97 h 1401"/>
                <a:gd name="T48" fmla="*/ 574 w 2201"/>
                <a:gd name="T49" fmla="*/ 39 h 1401"/>
                <a:gd name="T50" fmla="*/ 574 w 2201"/>
                <a:gd name="T51" fmla="*/ 39 h 1401"/>
                <a:gd name="T52" fmla="*/ 729 w 2201"/>
                <a:gd name="T53" fmla="*/ 4 h 1401"/>
                <a:gd name="T54" fmla="*/ 729 w 2201"/>
                <a:gd name="T55" fmla="*/ 4 h 1401"/>
                <a:gd name="T56" fmla="*/ 1394 w 2201"/>
                <a:gd name="T57" fmla="*/ 117 h 1401"/>
                <a:gd name="T58" fmla="*/ 1394 w 2201"/>
                <a:gd name="T59" fmla="*/ 117 h 1401"/>
                <a:gd name="T60" fmla="*/ 1553 w 2201"/>
                <a:gd name="T61" fmla="*/ 0 h 1401"/>
                <a:gd name="T62" fmla="*/ 1553 w 2201"/>
                <a:gd name="T63" fmla="*/ 0 h 1401"/>
                <a:gd name="T64" fmla="*/ 1787 w 2201"/>
                <a:gd name="T65" fmla="*/ 69 h 1401"/>
                <a:gd name="T66" fmla="*/ 1787 w 2201"/>
                <a:gd name="T67" fmla="*/ 69 h 1401"/>
                <a:gd name="T68" fmla="*/ 2052 w 2201"/>
                <a:gd name="T69" fmla="*/ 389 h 1401"/>
                <a:gd name="T70" fmla="*/ 2052 w 2201"/>
                <a:gd name="T71" fmla="*/ 389 h 1401"/>
                <a:gd name="T72" fmla="*/ 2200 w 2201"/>
                <a:gd name="T73" fmla="*/ 1243 h 1401"/>
                <a:gd name="T74" fmla="*/ 2200 w 2201"/>
                <a:gd name="T75" fmla="*/ 1243 h 1401"/>
                <a:gd name="T76" fmla="*/ 2105 w 2201"/>
                <a:gd name="T77" fmla="*/ 1238 h 1401"/>
                <a:gd name="T78" fmla="*/ 2105 w 2201"/>
                <a:gd name="T79" fmla="*/ 1238 h 1401"/>
                <a:gd name="T80" fmla="*/ 1504 w 2201"/>
                <a:gd name="T81" fmla="*/ 1215 h 1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01" h="1401">
                  <a:moveTo>
                    <a:pt x="1504" y="1215"/>
                  </a:moveTo>
                  <a:lnTo>
                    <a:pt x="1504" y="1215"/>
                  </a:lnTo>
                  <a:cubicBezTo>
                    <a:pt x="1504" y="1276"/>
                    <a:pt x="1505" y="1347"/>
                    <a:pt x="1505" y="1400"/>
                  </a:cubicBezTo>
                  <a:lnTo>
                    <a:pt x="1505" y="1400"/>
                  </a:lnTo>
                  <a:cubicBezTo>
                    <a:pt x="1261" y="1303"/>
                    <a:pt x="972" y="1224"/>
                    <a:pt x="649" y="1117"/>
                  </a:cubicBezTo>
                  <a:lnTo>
                    <a:pt x="649" y="1117"/>
                  </a:lnTo>
                  <a:cubicBezTo>
                    <a:pt x="637" y="1113"/>
                    <a:pt x="410" y="899"/>
                    <a:pt x="267" y="843"/>
                  </a:cubicBezTo>
                  <a:lnTo>
                    <a:pt x="267" y="843"/>
                  </a:lnTo>
                  <a:cubicBezTo>
                    <a:pt x="245" y="835"/>
                    <a:pt x="218" y="825"/>
                    <a:pt x="202" y="842"/>
                  </a:cubicBezTo>
                  <a:lnTo>
                    <a:pt x="202" y="842"/>
                  </a:lnTo>
                  <a:cubicBezTo>
                    <a:pt x="195" y="849"/>
                    <a:pt x="193" y="858"/>
                    <a:pt x="192" y="868"/>
                  </a:cubicBezTo>
                  <a:lnTo>
                    <a:pt x="192" y="868"/>
                  </a:lnTo>
                  <a:cubicBezTo>
                    <a:pt x="192" y="879"/>
                    <a:pt x="195" y="890"/>
                    <a:pt x="200" y="899"/>
                  </a:cubicBezTo>
                  <a:lnTo>
                    <a:pt x="193" y="903"/>
                  </a:lnTo>
                  <a:lnTo>
                    <a:pt x="193" y="903"/>
                  </a:lnTo>
                  <a:cubicBezTo>
                    <a:pt x="146" y="904"/>
                    <a:pt x="100" y="900"/>
                    <a:pt x="55" y="890"/>
                  </a:cubicBezTo>
                  <a:lnTo>
                    <a:pt x="55" y="890"/>
                  </a:lnTo>
                  <a:cubicBezTo>
                    <a:pt x="36" y="887"/>
                    <a:pt x="18" y="883"/>
                    <a:pt x="0" y="877"/>
                  </a:cubicBezTo>
                  <a:lnTo>
                    <a:pt x="0" y="877"/>
                  </a:lnTo>
                  <a:cubicBezTo>
                    <a:pt x="75" y="615"/>
                    <a:pt x="205" y="346"/>
                    <a:pt x="399" y="152"/>
                  </a:cubicBezTo>
                  <a:lnTo>
                    <a:pt x="402" y="154"/>
                  </a:lnTo>
                  <a:lnTo>
                    <a:pt x="402" y="154"/>
                  </a:lnTo>
                  <a:cubicBezTo>
                    <a:pt x="416" y="132"/>
                    <a:pt x="432" y="113"/>
                    <a:pt x="451" y="97"/>
                  </a:cubicBezTo>
                  <a:lnTo>
                    <a:pt x="451" y="97"/>
                  </a:lnTo>
                  <a:cubicBezTo>
                    <a:pt x="486" y="68"/>
                    <a:pt x="530" y="52"/>
                    <a:pt x="574" y="39"/>
                  </a:cubicBezTo>
                  <a:lnTo>
                    <a:pt x="574" y="39"/>
                  </a:lnTo>
                  <a:cubicBezTo>
                    <a:pt x="624" y="24"/>
                    <a:pt x="677" y="12"/>
                    <a:pt x="729" y="4"/>
                  </a:cubicBezTo>
                  <a:lnTo>
                    <a:pt x="729" y="4"/>
                  </a:lnTo>
                  <a:cubicBezTo>
                    <a:pt x="864" y="206"/>
                    <a:pt x="1209" y="199"/>
                    <a:pt x="1394" y="117"/>
                  </a:cubicBezTo>
                  <a:lnTo>
                    <a:pt x="1394" y="117"/>
                  </a:lnTo>
                  <a:cubicBezTo>
                    <a:pt x="1454" y="91"/>
                    <a:pt x="1504" y="45"/>
                    <a:pt x="1553" y="0"/>
                  </a:cubicBezTo>
                  <a:lnTo>
                    <a:pt x="1553" y="0"/>
                  </a:lnTo>
                  <a:cubicBezTo>
                    <a:pt x="1635" y="9"/>
                    <a:pt x="1715" y="29"/>
                    <a:pt x="1787" y="69"/>
                  </a:cubicBezTo>
                  <a:lnTo>
                    <a:pt x="1787" y="69"/>
                  </a:lnTo>
                  <a:cubicBezTo>
                    <a:pt x="1910" y="137"/>
                    <a:pt x="1998" y="259"/>
                    <a:pt x="2052" y="389"/>
                  </a:cubicBezTo>
                  <a:lnTo>
                    <a:pt x="2052" y="389"/>
                  </a:lnTo>
                  <a:cubicBezTo>
                    <a:pt x="2154" y="631"/>
                    <a:pt x="2187" y="970"/>
                    <a:pt x="2200" y="1243"/>
                  </a:cubicBezTo>
                  <a:lnTo>
                    <a:pt x="2200" y="1243"/>
                  </a:lnTo>
                  <a:cubicBezTo>
                    <a:pt x="2169" y="1242"/>
                    <a:pt x="2138" y="1240"/>
                    <a:pt x="2105" y="1238"/>
                  </a:cubicBezTo>
                  <a:lnTo>
                    <a:pt x="2105" y="1238"/>
                  </a:lnTo>
                  <a:cubicBezTo>
                    <a:pt x="1905" y="1227"/>
                    <a:pt x="1705" y="1220"/>
                    <a:pt x="1504" y="121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8" name="Freeform 58">
              <a:extLst>
                <a:ext uri="{FF2B5EF4-FFF2-40B4-BE49-F238E27FC236}">
                  <a16:creationId xmlns:a16="http://schemas.microsoft.com/office/drawing/2014/main" id="{F0D1B64A-161E-60BD-FCDC-AEA56D95A0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723" y="6016375"/>
              <a:ext cx="53975" cy="53975"/>
            </a:xfrm>
            <a:custGeom>
              <a:avLst/>
              <a:gdLst>
                <a:gd name="T0" fmla="*/ 75 w 151"/>
                <a:gd name="T1" fmla="*/ 0 h 151"/>
                <a:gd name="T2" fmla="*/ 75 w 151"/>
                <a:gd name="T3" fmla="*/ 0 h 151"/>
                <a:gd name="T4" fmla="*/ 150 w 151"/>
                <a:gd name="T5" fmla="*/ 75 h 151"/>
                <a:gd name="T6" fmla="*/ 150 w 151"/>
                <a:gd name="T7" fmla="*/ 75 h 151"/>
                <a:gd name="T8" fmla="*/ 75 w 151"/>
                <a:gd name="T9" fmla="*/ 150 h 151"/>
                <a:gd name="T10" fmla="*/ 75 w 151"/>
                <a:gd name="T11" fmla="*/ 150 h 151"/>
                <a:gd name="T12" fmla="*/ 0 w 151"/>
                <a:gd name="T13" fmla="*/ 75 h 151"/>
                <a:gd name="T14" fmla="*/ 0 w 151"/>
                <a:gd name="T15" fmla="*/ 75 h 151"/>
                <a:gd name="T16" fmla="*/ 75 w 151"/>
                <a:gd name="T1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151">
                  <a:moveTo>
                    <a:pt x="75" y="0"/>
                  </a:moveTo>
                  <a:lnTo>
                    <a:pt x="75" y="0"/>
                  </a:lnTo>
                  <a:cubicBezTo>
                    <a:pt x="117" y="0"/>
                    <a:pt x="150" y="33"/>
                    <a:pt x="150" y="75"/>
                  </a:cubicBezTo>
                  <a:lnTo>
                    <a:pt x="150" y="75"/>
                  </a:lnTo>
                  <a:cubicBezTo>
                    <a:pt x="150" y="116"/>
                    <a:pt x="117" y="150"/>
                    <a:pt x="75" y="150"/>
                  </a:cubicBezTo>
                  <a:lnTo>
                    <a:pt x="75" y="150"/>
                  </a:lnTo>
                  <a:cubicBezTo>
                    <a:pt x="34" y="150"/>
                    <a:pt x="0" y="116"/>
                    <a:pt x="0" y="75"/>
                  </a:cubicBezTo>
                  <a:lnTo>
                    <a:pt x="0" y="75"/>
                  </a:lnTo>
                  <a:cubicBezTo>
                    <a:pt x="0" y="33"/>
                    <a:pt x="34" y="0"/>
                    <a:pt x="7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69BAE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9" name="Freeform 59">
              <a:extLst>
                <a:ext uri="{FF2B5EF4-FFF2-40B4-BE49-F238E27FC236}">
                  <a16:creationId xmlns:a16="http://schemas.microsoft.com/office/drawing/2014/main" id="{F73AC245-7C3C-8315-2165-E327FA8D2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8636" y="5802063"/>
              <a:ext cx="585787" cy="558800"/>
            </a:xfrm>
            <a:custGeom>
              <a:avLst/>
              <a:gdLst>
                <a:gd name="T0" fmla="*/ 1614 w 1626"/>
                <a:gd name="T1" fmla="*/ 1472 h 1554"/>
                <a:gd name="T2" fmla="*/ 1545 w 1626"/>
                <a:gd name="T3" fmla="*/ 1553 h 1554"/>
                <a:gd name="T4" fmla="*/ 1540 w 1626"/>
                <a:gd name="T5" fmla="*/ 1551 h 1554"/>
                <a:gd name="T6" fmla="*/ 1540 w 1626"/>
                <a:gd name="T7" fmla="*/ 1551 h 1554"/>
                <a:gd name="T8" fmla="*/ 1543 w 1626"/>
                <a:gd name="T9" fmla="*/ 1520 h 1554"/>
                <a:gd name="T10" fmla="*/ 1543 w 1626"/>
                <a:gd name="T11" fmla="*/ 1520 h 1554"/>
                <a:gd name="T12" fmla="*/ 1175 w 1626"/>
                <a:gd name="T13" fmla="*/ 91 h 1554"/>
                <a:gd name="T14" fmla="*/ 1175 w 1626"/>
                <a:gd name="T15" fmla="*/ 91 h 1554"/>
                <a:gd name="T16" fmla="*/ 1139 w 1626"/>
                <a:gd name="T17" fmla="*/ 61 h 1554"/>
                <a:gd name="T18" fmla="*/ 0 w 1626"/>
                <a:gd name="T19" fmla="*/ 143 h 1554"/>
                <a:gd name="T20" fmla="*/ 114 w 1626"/>
                <a:gd name="T21" fmla="*/ 93 h 1554"/>
                <a:gd name="T22" fmla="*/ 114 w 1626"/>
                <a:gd name="T23" fmla="*/ 93 h 1554"/>
                <a:gd name="T24" fmla="*/ 137 w 1626"/>
                <a:gd name="T25" fmla="*/ 86 h 1554"/>
                <a:gd name="T26" fmla="*/ 1226 w 1626"/>
                <a:gd name="T27" fmla="*/ 2 h 1554"/>
                <a:gd name="T28" fmla="*/ 1226 w 1626"/>
                <a:gd name="T29" fmla="*/ 2 h 1554"/>
                <a:gd name="T30" fmla="*/ 1275 w 1626"/>
                <a:gd name="T31" fmla="*/ 38 h 1554"/>
                <a:gd name="T32" fmla="*/ 1275 w 1626"/>
                <a:gd name="T33" fmla="*/ 38 h 1554"/>
                <a:gd name="T34" fmla="*/ 1533 w 1626"/>
                <a:gd name="T35" fmla="*/ 1194 h 1554"/>
                <a:gd name="T36" fmla="*/ 1533 w 1626"/>
                <a:gd name="T37" fmla="*/ 1194 h 1554"/>
                <a:gd name="T38" fmla="*/ 1533 w 1626"/>
                <a:gd name="T39" fmla="*/ 1194 h 1554"/>
                <a:gd name="T40" fmla="*/ 1620 w 1626"/>
                <a:gd name="T41" fmla="*/ 1441 h 1554"/>
                <a:gd name="T42" fmla="*/ 1620 w 1626"/>
                <a:gd name="T43" fmla="*/ 1441 h 1554"/>
                <a:gd name="T44" fmla="*/ 1614 w 1626"/>
                <a:gd name="T45" fmla="*/ 1472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26" h="1554">
                  <a:moveTo>
                    <a:pt x="1614" y="1472"/>
                  </a:moveTo>
                  <a:lnTo>
                    <a:pt x="1545" y="1553"/>
                  </a:lnTo>
                  <a:lnTo>
                    <a:pt x="1540" y="1551"/>
                  </a:lnTo>
                  <a:lnTo>
                    <a:pt x="1540" y="1551"/>
                  </a:lnTo>
                  <a:cubicBezTo>
                    <a:pt x="1545" y="1542"/>
                    <a:pt x="1547" y="1531"/>
                    <a:pt x="1543" y="1520"/>
                  </a:cubicBezTo>
                  <a:lnTo>
                    <a:pt x="1543" y="1520"/>
                  </a:lnTo>
                  <a:cubicBezTo>
                    <a:pt x="1476" y="1353"/>
                    <a:pt x="1253" y="760"/>
                    <a:pt x="1175" y="91"/>
                  </a:cubicBezTo>
                  <a:lnTo>
                    <a:pt x="1175" y="91"/>
                  </a:lnTo>
                  <a:cubicBezTo>
                    <a:pt x="1173" y="72"/>
                    <a:pt x="1157" y="60"/>
                    <a:pt x="1139" y="61"/>
                  </a:cubicBezTo>
                  <a:lnTo>
                    <a:pt x="0" y="143"/>
                  </a:lnTo>
                  <a:lnTo>
                    <a:pt x="114" y="93"/>
                  </a:lnTo>
                  <a:lnTo>
                    <a:pt x="114" y="93"/>
                  </a:lnTo>
                  <a:cubicBezTo>
                    <a:pt x="121" y="89"/>
                    <a:pt x="128" y="87"/>
                    <a:pt x="137" y="86"/>
                  </a:cubicBezTo>
                  <a:lnTo>
                    <a:pt x="1226" y="2"/>
                  </a:lnTo>
                  <a:lnTo>
                    <a:pt x="1226" y="2"/>
                  </a:lnTo>
                  <a:cubicBezTo>
                    <a:pt x="1249" y="0"/>
                    <a:pt x="1270" y="15"/>
                    <a:pt x="1275" y="38"/>
                  </a:cubicBezTo>
                  <a:lnTo>
                    <a:pt x="1275" y="38"/>
                  </a:lnTo>
                  <a:cubicBezTo>
                    <a:pt x="1329" y="455"/>
                    <a:pt x="1416" y="839"/>
                    <a:pt x="1533" y="1194"/>
                  </a:cubicBezTo>
                  <a:lnTo>
                    <a:pt x="1533" y="1194"/>
                  </a:lnTo>
                  <a:lnTo>
                    <a:pt x="1533" y="1194"/>
                  </a:lnTo>
                  <a:cubicBezTo>
                    <a:pt x="1560" y="1278"/>
                    <a:pt x="1589" y="1360"/>
                    <a:pt x="1620" y="1441"/>
                  </a:cubicBezTo>
                  <a:lnTo>
                    <a:pt x="1620" y="1441"/>
                  </a:lnTo>
                  <a:cubicBezTo>
                    <a:pt x="1625" y="1452"/>
                    <a:pt x="1622" y="1463"/>
                    <a:pt x="1614" y="1472"/>
                  </a:cubicBezTo>
                </a:path>
              </a:pathLst>
            </a:custGeom>
            <a:solidFill>
              <a:srgbClr val="92D3F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69BAE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10" name="Freeform 60">
              <a:extLst>
                <a:ext uri="{FF2B5EF4-FFF2-40B4-BE49-F238E27FC236}">
                  <a16:creationId xmlns:a16="http://schemas.microsoft.com/office/drawing/2014/main" id="{B49B6FFC-C477-CE20-5FA1-2908973B3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7523" y="5824288"/>
              <a:ext cx="569913" cy="542925"/>
            </a:xfrm>
            <a:custGeom>
              <a:avLst/>
              <a:gdLst>
                <a:gd name="T0" fmla="*/ 714 w 1581"/>
                <a:gd name="T1" fmla="*/ 609 h 1507"/>
                <a:gd name="T2" fmla="*/ 714 w 1581"/>
                <a:gd name="T3" fmla="*/ 609 h 1507"/>
                <a:gd name="T4" fmla="*/ 639 w 1581"/>
                <a:gd name="T5" fmla="*/ 534 h 1507"/>
                <a:gd name="T6" fmla="*/ 639 w 1581"/>
                <a:gd name="T7" fmla="*/ 534 h 1507"/>
                <a:gd name="T8" fmla="*/ 564 w 1581"/>
                <a:gd name="T9" fmla="*/ 609 h 1507"/>
                <a:gd name="T10" fmla="*/ 564 w 1581"/>
                <a:gd name="T11" fmla="*/ 609 h 1507"/>
                <a:gd name="T12" fmla="*/ 639 w 1581"/>
                <a:gd name="T13" fmla="*/ 684 h 1507"/>
                <a:gd name="T14" fmla="*/ 639 w 1581"/>
                <a:gd name="T15" fmla="*/ 684 h 1507"/>
                <a:gd name="T16" fmla="*/ 714 w 1581"/>
                <a:gd name="T17" fmla="*/ 609 h 1507"/>
                <a:gd name="T18" fmla="*/ 1576 w 1581"/>
                <a:gd name="T19" fmla="*/ 1460 h 1507"/>
                <a:gd name="T20" fmla="*/ 1576 w 1581"/>
                <a:gd name="T21" fmla="*/ 1460 h 1507"/>
                <a:gd name="T22" fmla="*/ 1573 w 1581"/>
                <a:gd name="T23" fmla="*/ 1491 h 1507"/>
                <a:gd name="T24" fmla="*/ 1573 w 1581"/>
                <a:gd name="T25" fmla="*/ 1491 h 1507"/>
                <a:gd name="T26" fmla="*/ 1544 w 1581"/>
                <a:gd name="T27" fmla="*/ 1506 h 1507"/>
                <a:gd name="T28" fmla="*/ 1446 w 1581"/>
                <a:gd name="T29" fmla="*/ 1506 h 1507"/>
                <a:gd name="T30" fmla="*/ 366 w 1581"/>
                <a:gd name="T31" fmla="*/ 1506 h 1507"/>
                <a:gd name="T32" fmla="*/ 366 w 1581"/>
                <a:gd name="T33" fmla="*/ 1506 h 1507"/>
                <a:gd name="T34" fmla="*/ 342 w 1581"/>
                <a:gd name="T35" fmla="*/ 1495 h 1507"/>
                <a:gd name="T36" fmla="*/ 342 w 1581"/>
                <a:gd name="T37" fmla="*/ 1495 h 1507"/>
                <a:gd name="T38" fmla="*/ 2 w 1581"/>
                <a:gd name="T39" fmla="*/ 119 h 1507"/>
                <a:gd name="T40" fmla="*/ 2 w 1581"/>
                <a:gd name="T41" fmla="*/ 119 h 1507"/>
                <a:gd name="T42" fmla="*/ 33 w 1581"/>
                <a:gd name="T43" fmla="*/ 83 h 1507"/>
                <a:gd name="T44" fmla="*/ 1172 w 1581"/>
                <a:gd name="T45" fmla="*/ 1 h 1507"/>
                <a:gd name="T46" fmla="*/ 1172 w 1581"/>
                <a:gd name="T47" fmla="*/ 1 h 1507"/>
                <a:gd name="T48" fmla="*/ 1208 w 1581"/>
                <a:gd name="T49" fmla="*/ 31 h 1507"/>
                <a:gd name="T50" fmla="*/ 1208 w 1581"/>
                <a:gd name="T51" fmla="*/ 31 h 1507"/>
                <a:gd name="T52" fmla="*/ 1576 w 1581"/>
                <a:gd name="T53" fmla="*/ 146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81" h="1507">
                  <a:moveTo>
                    <a:pt x="714" y="609"/>
                  </a:moveTo>
                  <a:lnTo>
                    <a:pt x="714" y="609"/>
                  </a:lnTo>
                  <a:cubicBezTo>
                    <a:pt x="714" y="567"/>
                    <a:pt x="681" y="534"/>
                    <a:pt x="639" y="534"/>
                  </a:cubicBezTo>
                  <a:lnTo>
                    <a:pt x="639" y="534"/>
                  </a:lnTo>
                  <a:cubicBezTo>
                    <a:pt x="598" y="534"/>
                    <a:pt x="564" y="567"/>
                    <a:pt x="564" y="609"/>
                  </a:cubicBezTo>
                  <a:lnTo>
                    <a:pt x="564" y="609"/>
                  </a:lnTo>
                  <a:cubicBezTo>
                    <a:pt x="564" y="650"/>
                    <a:pt x="598" y="684"/>
                    <a:pt x="639" y="684"/>
                  </a:cubicBezTo>
                  <a:lnTo>
                    <a:pt x="639" y="684"/>
                  </a:lnTo>
                  <a:cubicBezTo>
                    <a:pt x="681" y="684"/>
                    <a:pt x="714" y="650"/>
                    <a:pt x="714" y="609"/>
                  </a:cubicBezTo>
                  <a:close/>
                  <a:moveTo>
                    <a:pt x="1576" y="1460"/>
                  </a:moveTo>
                  <a:lnTo>
                    <a:pt x="1576" y="1460"/>
                  </a:lnTo>
                  <a:cubicBezTo>
                    <a:pt x="1580" y="1471"/>
                    <a:pt x="1578" y="1482"/>
                    <a:pt x="1573" y="1491"/>
                  </a:cubicBezTo>
                  <a:lnTo>
                    <a:pt x="1573" y="1491"/>
                  </a:lnTo>
                  <a:cubicBezTo>
                    <a:pt x="1567" y="1501"/>
                    <a:pt x="1557" y="1506"/>
                    <a:pt x="1544" y="1506"/>
                  </a:cubicBezTo>
                  <a:lnTo>
                    <a:pt x="1446" y="1506"/>
                  </a:lnTo>
                  <a:lnTo>
                    <a:pt x="366" y="1506"/>
                  </a:lnTo>
                  <a:lnTo>
                    <a:pt x="366" y="1506"/>
                  </a:lnTo>
                  <a:cubicBezTo>
                    <a:pt x="357" y="1506"/>
                    <a:pt x="348" y="1502"/>
                    <a:pt x="342" y="1495"/>
                  </a:cubicBezTo>
                  <a:lnTo>
                    <a:pt x="342" y="1495"/>
                  </a:lnTo>
                  <a:cubicBezTo>
                    <a:pt x="134" y="1272"/>
                    <a:pt x="23" y="313"/>
                    <a:pt x="2" y="119"/>
                  </a:cubicBezTo>
                  <a:lnTo>
                    <a:pt x="2" y="119"/>
                  </a:lnTo>
                  <a:cubicBezTo>
                    <a:pt x="0" y="101"/>
                    <a:pt x="14" y="84"/>
                    <a:pt x="33" y="83"/>
                  </a:cubicBezTo>
                  <a:lnTo>
                    <a:pt x="1172" y="1"/>
                  </a:lnTo>
                  <a:lnTo>
                    <a:pt x="1172" y="1"/>
                  </a:lnTo>
                  <a:cubicBezTo>
                    <a:pt x="1190" y="0"/>
                    <a:pt x="1206" y="12"/>
                    <a:pt x="1208" y="31"/>
                  </a:cubicBezTo>
                  <a:lnTo>
                    <a:pt x="1208" y="31"/>
                  </a:lnTo>
                  <a:cubicBezTo>
                    <a:pt x="1286" y="700"/>
                    <a:pt x="1509" y="1293"/>
                    <a:pt x="1576" y="14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11" name="Freeform 61">
              <a:extLst>
                <a:ext uri="{FF2B5EF4-FFF2-40B4-BE49-F238E27FC236}">
                  <a16:creationId xmlns:a16="http://schemas.microsoft.com/office/drawing/2014/main" id="{B32A6066-0375-F301-917E-5CBFA24BE7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0348" y="5140075"/>
              <a:ext cx="403225" cy="455613"/>
            </a:xfrm>
            <a:custGeom>
              <a:avLst/>
              <a:gdLst>
                <a:gd name="T0" fmla="*/ 67 w 1121"/>
                <a:gd name="T1" fmla="*/ 595 h 1265"/>
                <a:gd name="T2" fmla="*/ 67 w 1121"/>
                <a:gd name="T3" fmla="*/ 595 h 1265"/>
                <a:gd name="T4" fmla="*/ 61 w 1121"/>
                <a:gd name="T5" fmla="*/ 616 h 1265"/>
                <a:gd name="T6" fmla="*/ 57 w 1121"/>
                <a:gd name="T7" fmla="*/ 614 h 1265"/>
                <a:gd name="T8" fmla="*/ 57 w 1121"/>
                <a:gd name="T9" fmla="*/ 614 h 1265"/>
                <a:gd name="T10" fmla="*/ 134 w 1121"/>
                <a:gd name="T11" fmla="*/ 257 h 1265"/>
                <a:gd name="T12" fmla="*/ 134 w 1121"/>
                <a:gd name="T13" fmla="*/ 257 h 1265"/>
                <a:gd name="T14" fmla="*/ 611 w 1121"/>
                <a:gd name="T15" fmla="*/ 190 h 1265"/>
                <a:gd name="T16" fmla="*/ 611 w 1121"/>
                <a:gd name="T17" fmla="*/ 190 h 1265"/>
                <a:gd name="T18" fmla="*/ 735 w 1121"/>
                <a:gd name="T19" fmla="*/ 13 h 1265"/>
                <a:gd name="T20" fmla="*/ 735 w 1121"/>
                <a:gd name="T21" fmla="*/ 13 h 1265"/>
                <a:gd name="T22" fmla="*/ 815 w 1121"/>
                <a:gd name="T23" fmla="*/ 1 h 1265"/>
                <a:gd name="T24" fmla="*/ 815 w 1121"/>
                <a:gd name="T25" fmla="*/ 1 h 1265"/>
                <a:gd name="T26" fmla="*/ 1045 w 1121"/>
                <a:gd name="T27" fmla="*/ 158 h 1265"/>
                <a:gd name="T28" fmla="*/ 1045 w 1121"/>
                <a:gd name="T29" fmla="*/ 158 h 1265"/>
                <a:gd name="T30" fmla="*/ 974 w 1121"/>
                <a:gd name="T31" fmla="*/ 421 h 1265"/>
                <a:gd name="T32" fmla="*/ 974 w 1121"/>
                <a:gd name="T33" fmla="*/ 421 h 1265"/>
                <a:gd name="T34" fmla="*/ 963 w 1121"/>
                <a:gd name="T35" fmla="*/ 437 h 1265"/>
                <a:gd name="T36" fmla="*/ 963 w 1121"/>
                <a:gd name="T37" fmla="*/ 437 h 1265"/>
                <a:gd name="T38" fmla="*/ 970 w 1121"/>
                <a:gd name="T39" fmla="*/ 452 h 1265"/>
                <a:gd name="T40" fmla="*/ 970 w 1121"/>
                <a:gd name="T41" fmla="*/ 452 h 1265"/>
                <a:gd name="T42" fmla="*/ 1033 w 1121"/>
                <a:gd name="T43" fmla="*/ 809 h 1265"/>
                <a:gd name="T44" fmla="*/ 1033 w 1121"/>
                <a:gd name="T45" fmla="*/ 809 h 1265"/>
                <a:gd name="T46" fmla="*/ 997 w 1121"/>
                <a:gd name="T47" fmla="*/ 872 h 1265"/>
                <a:gd name="T48" fmla="*/ 997 w 1121"/>
                <a:gd name="T49" fmla="*/ 872 h 1265"/>
                <a:gd name="T50" fmla="*/ 981 w 1121"/>
                <a:gd name="T51" fmla="*/ 974 h 1265"/>
                <a:gd name="T52" fmla="*/ 981 w 1121"/>
                <a:gd name="T53" fmla="*/ 974 h 1265"/>
                <a:gd name="T54" fmla="*/ 529 w 1121"/>
                <a:gd name="T55" fmla="*/ 1245 h 1265"/>
                <a:gd name="T56" fmla="*/ 529 w 1121"/>
                <a:gd name="T57" fmla="*/ 1245 h 1265"/>
                <a:gd name="T58" fmla="*/ 539 w 1121"/>
                <a:gd name="T59" fmla="*/ 1044 h 1265"/>
                <a:gd name="T60" fmla="*/ 539 w 1121"/>
                <a:gd name="T61" fmla="*/ 1044 h 1265"/>
                <a:gd name="T62" fmla="*/ 654 w 1121"/>
                <a:gd name="T63" fmla="*/ 959 h 1265"/>
                <a:gd name="T64" fmla="*/ 654 w 1121"/>
                <a:gd name="T65" fmla="*/ 959 h 1265"/>
                <a:gd name="T66" fmla="*/ 539 w 1121"/>
                <a:gd name="T67" fmla="*/ 873 h 1265"/>
                <a:gd name="T68" fmla="*/ 539 w 1121"/>
                <a:gd name="T69" fmla="*/ 873 h 1265"/>
                <a:gd name="T70" fmla="*/ 177 w 1121"/>
                <a:gd name="T71" fmla="*/ 461 h 1265"/>
                <a:gd name="T72" fmla="*/ 177 w 1121"/>
                <a:gd name="T73" fmla="*/ 461 h 1265"/>
                <a:gd name="T74" fmla="*/ 163 w 1121"/>
                <a:gd name="T75" fmla="*/ 462 h 1265"/>
                <a:gd name="T76" fmla="*/ 163 w 1121"/>
                <a:gd name="T77" fmla="*/ 462 h 1265"/>
                <a:gd name="T78" fmla="*/ 67 w 1121"/>
                <a:gd name="T79" fmla="*/ 594 h 1265"/>
                <a:gd name="T80" fmla="*/ 67 w 1121"/>
                <a:gd name="T81" fmla="*/ 595 h 1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21" h="1265">
                  <a:moveTo>
                    <a:pt x="67" y="595"/>
                  </a:moveTo>
                  <a:lnTo>
                    <a:pt x="67" y="595"/>
                  </a:lnTo>
                  <a:cubicBezTo>
                    <a:pt x="65" y="601"/>
                    <a:pt x="63" y="608"/>
                    <a:pt x="61" y="616"/>
                  </a:cubicBezTo>
                  <a:lnTo>
                    <a:pt x="57" y="614"/>
                  </a:lnTo>
                  <a:lnTo>
                    <a:pt x="57" y="614"/>
                  </a:lnTo>
                  <a:cubicBezTo>
                    <a:pt x="0" y="496"/>
                    <a:pt x="33" y="341"/>
                    <a:pt x="134" y="257"/>
                  </a:cubicBezTo>
                  <a:lnTo>
                    <a:pt x="134" y="257"/>
                  </a:lnTo>
                  <a:cubicBezTo>
                    <a:pt x="264" y="147"/>
                    <a:pt x="460" y="110"/>
                    <a:pt x="611" y="190"/>
                  </a:cubicBezTo>
                  <a:lnTo>
                    <a:pt x="611" y="190"/>
                  </a:lnTo>
                  <a:cubicBezTo>
                    <a:pt x="616" y="113"/>
                    <a:pt x="660" y="39"/>
                    <a:pt x="735" y="13"/>
                  </a:cubicBezTo>
                  <a:lnTo>
                    <a:pt x="735" y="13"/>
                  </a:lnTo>
                  <a:cubicBezTo>
                    <a:pt x="761" y="3"/>
                    <a:pt x="788" y="0"/>
                    <a:pt x="815" y="1"/>
                  </a:cubicBezTo>
                  <a:lnTo>
                    <a:pt x="815" y="1"/>
                  </a:lnTo>
                  <a:cubicBezTo>
                    <a:pt x="907" y="5"/>
                    <a:pt x="1001" y="79"/>
                    <a:pt x="1045" y="158"/>
                  </a:cubicBezTo>
                  <a:lnTo>
                    <a:pt x="1045" y="158"/>
                  </a:lnTo>
                  <a:cubicBezTo>
                    <a:pt x="1101" y="259"/>
                    <a:pt x="1058" y="349"/>
                    <a:pt x="974" y="421"/>
                  </a:cubicBezTo>
                  <a:lnTo>
                    <a:pt x="974" y="421"/>
                  </a:lnTo>
                  <a:cubicBezTo>
                    <a:pt x="969" y="425"/>
                    <a:pt x="964" y="431"/>
                    <a:pt x="963" y="437"/>
                  </a:cubicBezTo>
                  <a:lnTo>
                    <a:pt x="963" y="437"/>
                  </a:lnTo>
                  <a:cubicBezTo>
                    <a:pt x="963" y="443"/>
                    <a:pt x="966" y="447"/>
                    <a:pt x="970" y="452"/>
                  </a:cubicBezTo>
                  <a:lnTo>
                    <a:pt x="970" y="452"/>
                  </a:lnTo>
                  <a:cubicBezTo>
                    <a:pt x="1058" y="558"/>
                    <a:pt x="1120" y="667"/>
                    <a:pt x="1033" y="809"/>
                  </a:cubicBezTo>
                  <a:lnTo>
                    <a:pt x="1033" y="809"/>
                  </a:lnTo>
                  <a:cubicBezTo>
                    <a:pt x="1020" y="830"/>
                    <a:pt x="1005" y="849"/>
                    <a:pt x="997" y="872"/>
                  </a:cubicBezTo>
                  <a:lnTo>
                    <a:pt x="997" y="872"/>
                  </a:lnTo>
                  <a:cubicBezTo>
                    <a:pt x="984" y="904"/>
                    <a:pt x="986" y="939"/>
                    <a:pt x="981" y="974"/>
                  </a:cubicBezTo>
                  <a:lnTo>
                    <a:pt x="981" y="974"/>
                  </a:lnTo>
                  <a:cubicBezTo>
                    <a:pt x="944" y="1245"/>
                    <a:pt x="722" y="1264"/>
                    <a:pt x="529" y="1245"/>
                  </a:cubicBezTo>
                  <a:lnTo>
                    <a:pt x="529" y="1245"/>
                  </a:lnTo>
                  <a:cubicBezTo>
                    <a:pt x="531" y="1175"/>
                    <a:pt x="535" y="1108"/>
                    <a:pt x="539" y="1044"/>
                  </a:cubicBezTo>
                  <a:lnTo>
                    <a:pt x="539" y="1044"/>
                  </a:lnTo>
                  <a:cubicBezTo>
                    <a:pt x="586" y="1066"/>
                    <a:pt x="640" y="1011"/>
                    <a:pt x="654" y="959"/>
                  </a:cubicBezTo>
                  <a:lnTo>
                    <a:pt x="654" y="959"/>
                  </a:lnTo>
                  <a:cubicBezTo>
                    <a:pt x="669" y="906"/>
                    <a:pt x="611" y="840"/>
                    <a:pt x="539" y="873"/>
                  </a:cubicBezTo>
                  <a:lnTo>
                    <a:pt x="539" y="873"/>
                  </a:lnTo>
                  <a:cubicBezTo>
                    <a:pt x="539" y="873"/>
                    <a:pt x="251" y="634"/>
                    <a:pt x="177" y="461"/>
                  </a:cubicBezTo>
                  <a:lnTo>
                    <a:pt x="177" y="461"/>
                  </a:lnTo>
                  <a:cubicBezTo>
                    <a:pt x="175" y="454"/>
                    <a:pt x="165" y="455"/>
                    <a:pt x="163" y="462"/>
                  </a:cubicBezTo>
                  <a:lnTo>
                    <a:pt x="163" y="462"/>
                  </a:lnTo>
                  <a:cubicBezTo>
                    <a:pt x="148" y="524"/>
                    <a:pt x="109" y="570"/>
                    <a:pt x="67" y="594"/>
                  </a:cubicBezTo>
                  <a:lnTo>
                    <a:pt x="67" y="595"/>
                  </a:ln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4217"/>
              <a:endParaRPr lang="en-SV" dirty="0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12" name="Freeform 62">
              <a:extLst>
                <a:ext uri="{FF2B5EF4-FFF2-40B4-BE49-F238E27FC236}">
                  <a16:creationId xmlns:a16="http://schemas.microsoft.com/office/drawing/2014/main" id="{8D50A081-5351-57C2-97CF-58D006E608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1898" y="6083050"/>
              <a:ext cx="92075" cy="50800"/>
            </a:xfrm>
            <a:custGeom>
              <a:avLst/>
              <a:gdLst>
                <a:gd name="T0" fmla="*/ 194 w 255"/>
                <a:gd name="T1" fmla="*/ 9 h 142"/>
                <a:gd name="T2" fmla="*/ 194 w 255"/>
                <a:gd name="T3" fmla="*/ 9 h 142"/>
                <a:gd name="T4" fmla="*/ 254 w 255"/>
                <a:gd name="T5" fmla="*/ 64 h 142"/>
                <a:gd name="T6" fmla="*/ 254 w 255"/>
                <a:gd name="T7" fmla="*/ 65 h 142"/>
                <a:gd name="T8" fmla="*/ 254 w 255"/>
                <a:gd name="T9" fmla="*/ 65 h 142"/>
                <a:gd name="T10" fmla="*/ 0 w 255"/>
                <a:gd name="T11" fmla="*/ 141 h 142"/>
                <a:gd name="T12" fmla="*/ 0 w 255"/>
                <a:gd name="T13" fmla="*/ 141 h 142"/>
                <a:gd name="T14" fmla="*/ 49 w 255"/>
                <a:gd name="T15" fmla="*/ 2 h 142"/>
                <a:gd name="T16" fmla="*/ 49 w 255"/>
                <a:gd name="T17" fmla="*/ 0 h 142"/>
                <a:gd name="T18" fmla="*/ 49 w 255"/>
                <a:gd name="T19" fmla="*/ 0 h 142"/>
                <a:gd name="T20" fmla="*/ 187 w 255"/>
                <a:gd name="T21" fmla="*/ 13 h 142"/>
                <a:gd name="T22" fmla="*/ 194 w 255"/>
                <a:gd name="T23" fmla="*/ 9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5" h="142">
                  <a:moveTo>
                    <a:pt x="194" y="9"/>
                  </a:moveTo>
                  <a:lnTo>
                    <a:pt x="194" y="9"/>
                  </a:lnTo>
                  <a:cubicBezTo>
                    <a:pt x="206" y="31"/>
                    <a:pt x="231" y="49"/>
                    <a:pt x="254" y="64"/>
                  </a:cubicBezTo>
                  <a:lnTo>
                    <a:pt x="254" y="65"/>
                  </a:lnTo>
                  <a:lnTo>
                    <a:pt x="254" y="65"/>
                  </a:lnTo>
                  <a:cubicBezTo>
                    <a:pt x="156" y="76"/>
                    <a:pt x="76" y="99"/>
                    <a:pt x="0" y="141"/>
                  </a:cubicBezTo>
                  <a:lnTo>
                    <a:pt x="0" y="141"/>
                  </a:lnTo>
                  <a:cubicBezTo>
                    <a:pt x="26" y="99"/>
                    <a:pt x="43" y="51"/>
                    <a:pt x="49" y="2"/>
                  </a:cubicBezTo>
                  <a:lnTo>
                    <a:pt x="49" y="0"/>
                  </a:lnTo>
                  <a:lnTo>
                    <a:pt x="49" y="0"/>
                  </a:lnTo>
                  <a:cubicBezTo>
                    <a:pt x="94" y="10"/>
                    <a:pt x="140" y="14"/>
                    <a:pt x="187" y="13"/>
                  </a:cubicBezTo>
                  <a:lnTo>
                    <a:pt x="194" y="9"/>
                  </a:lnTo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13" name="Freeform 63">
              <a:extLst>
                <a:ext uri="{FF2B5EF4-FFF2-40B4-BE49-F238E27FC236}">
                  <a16:creationId xmlns:a16="http://schemas.microsoft.com/office/drawing/2014/main" id="{98C1D6AC-10A6-5F6C-45A4-ED89E5BAE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1098" y="6059238"/>
              <a:ext cx="806450" cy="461962"/>
            </a:xfrm>
            <a:custGeom>
              <a:avLst/>
              <a:gdLst>
                <a:gd name="T0" fmla="*/ 1641 w 2242"/>
                <a:gd name="T1" fmla="*/ 575 h 1282"/>
                <a:gd name="T2" fmla="*/ 1640 w 2242"/>
                <a:gd name="T3" fmla="*/ 390 h 1282"/>
                <a:gd name="T4" fmla="*/ 2241 w 2242"/>
                <a:gd name="T5" fmla="*/ 413 h 1282"/>
                <a:gd name="T6" fmla="*/ 2174 w 2242"/>
                <a:gd name="T7" fmla="*/ 965 h 1282"/>
                <a:gd name="T8" fmla="*/ 2126 w 2242"/>
                <a:gd name="T9" fmla="*/ 1099 h 1282"/>
                <a:gd name="T10" fmla="*/ 2028 w 2242"/>
                <a:gd name="T11" fmla="*/ 1192 h 1282"/>
                <a:gd name="T12" fmla="*/ 2025 w 2242"/>
                <a:gd name="T13" fmla="*/ 1194 h 1282"/>
                <a:gd name="T14" fmla="*/ 1287 w 2242"/>
                <a:gd name="T15" fmla="*/ 1071 h 1282"/>
                <a:gd name="T16" fmla="*/ 523 w 2242"/>
                <a:gd name="T17" fmla="*/ 653 h 1282"/>
                <a:gd name="T18" fmla="*/ 384 w 2242"/>
                <a:gd name="T19" fmla="*/ 677 h 1282"/>
                <a:gd name="T20" fmla="*/ 374 w 2242"/>
                <a:gd name="T21" fmla="*/ 678 h 1282"/>
                <a:gd name="T22" fmla="*/ 242 w 2242"/>
                <a:gd name="T23" fmla="*/ 691 h 1282"/>
                <a:gd name="T24" fmla="*/ 227 w 2242"/>
                <a:gd name="T25" fmla="*/ 641 h 1282"/>
                <a:gd name="T26" fmla="*/ 363 w 2242"/>
                <a:gd name="T27" fmla="*/ 564 h 1282"/>
                <a:gd name="T28" fmla="*/ 155 w 2242"/>
                <a:gd name="T29" fmla="*/ 612 h 1282"/>
                <a:gd name="T30" fmla="*/ 137 w 2242"/>
                <a:gd name="T31" fmla="*/ 568 h 1282"/>
                <a:gd name="T32" fmla="*/ 365 w 2242"/>
                <a:gd name="T33" fmla="*/ 436 h 1282"/>
                <a:gd name="T34" fmla="*/ 109 w 2242"/>
                <a:gd name="T35" fmla="*/ 487 h 1282"/>
                <a:gd name="T36" fmla="*/ 61 w 2242"/>
                <a:gd name="T37" fmla="*/ 458 h 1282"/>
                <a:gd name="T38" fmla="*/ 72 w 2242"/>
                <a:gd name="T39" fmla="*/ 440 h 1282"/>
                <a:gd name="T40" fmla="*/ 283 w 2242"/>
                <a:gd name="T41" fmla="*/ 320 h 1282"/>
                <a:gd name="T42" fmla="*/ 135 w 2242"/>
                <a:gd name="T43" fmla="*/ 350 h 1282"/>
                <a:gd name="T44" fmla="*/ 35 w 2242"/>
                <a:gd name="T45" fmla="*/ 350 h 1282"/>
                <a:gd name="T46" fmla="*/ 17 w 2242"/>
                <a:gd name="T47" fmla="*/ 342 h 1282"/>
                <a:gd name="T48" fmla="*/ 6 w 2242"/>
                <a:gd name="T49" fmla="*/ 330 h 1282"/>
                <a:gd name="T50" fmla="*/ 22 w 2242"/>
                <a:gd name="T51" fmla="*/ 294 h 1282"/>
                <a:gd name="T52" fmla="*/ 142 w 2242"/>
                <a:gd name="T53" fmla="*/ 206 h 1282"/>
                <a:gd name="T54" fmla="*/ 396 w 2242"/>
                <a:gd name="T55" fmla="*/ 130 h 1282"/>
                <a:gd name="T56" fmla="*/ 396 w 2242"/>
                <a:gd name="T57" fmla="*/ 129 h 1282"/>
                <a:gd name="T58" fmla="*/ 336 w 2242"/>
                <a:gd name="T59" fmla="*/ 74 h 1282"/>
                <a:gd name="T60" fmla="*/ 328 w 2242"/>
                <a:gd name="T61" fmla="*/ 43 h 1282"/>
                <a:gd name="T62" fmla="*/ 338 w 2242"/>
                <a:gd name="T63" fmla="*/ 17 h 1282"/>
                <a:gd name="T64" fmla="*/ 403 w 2242"/>
                <a:gd name="T65" fmla="*/ 18 h 1282"/>
                <a:gd name="T66" fmla="*/ 785 w 2242"/>
                <a:gd name="T67" fmla="*/ 292 h 1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42" h="1282">
                  <a:moveTo>
                    <a:pt x="1641" y="575"/>
                  </a:moveTo>
                  <a:lnTo>
                    <a:pt x="1641" y="575"/>
                  </a:lnTo>
                  <a:cubicBezTo>
                    <a:pt x="1641" y="522"/>
                    <a:pt x="1640" y="451"/>
                    <a:pt x="1640" y="390"/>
                  </a:cubicBezTo>
                  <a:lnTo>
                    <a:pt x="1640" y="390"/>
                  </a:lnTo>
                  <a:cubicBezTo>
                    <a:pt x="1841" y="395"/>
                    <a:pt x="2041" y="402"/>
                    <a:pt x="2241" y="413"/>
                  </a:cubicBezTo>
                  <a:lnTo>
                    <a:pt x="2241" y="413"/>
                  </a:lnTo>
                  <a:cubicBezTo>
                    <a:pt x="2240" y="607"/>
                    <a:pt x="2225" y="779"/>
                    <a:pt x="2174" y="965"/>
                  </a:cubicBezTo>
                  <a:lnTo>
                    <a:pt x="2174" y="965"/>
                  </a:lnTo>
                  <a:cubicBezTo>
                    <a:pt x="2161" y="1011"/>
                    <a:pt x="2148" y="1057"/>
                    <a:pt x="2126" y="1099"/>
                  </a:cubicBezTo>
                  <a:lnTo>
                    <a:pt x="2126" y="1099"/>
                  </a:lnTo>
                  <a:cubicBezTo>
                    <a:pt x="2103" y="1139"/>
                    <a:pt x="2070" y="1175"/>
                    <a:pt x="2028" y="1192"/>
                  </a:cubicBezTo>
                  <a:lnTo>
                    <a:pt x="2028" y="1192"/>
                  </a:lnTo>
                  <a:cubicBezTo>
                    <a:pt x="2027" y="1194"/>
                    <a:pt x="2026" y="1194"/>
                    <a:pt x="2025" y="1194"/>
                  </a:cubicBezTo>
                  <a:lnTo>
                    <a:pt x="2025" y="1194"/>
                  </a:lnTo>
                  <a:cubicBezTo>
                    <a:pt x="1806" y="1281"/>
                    <a:pt x="1487" y="1153"/>
                    <a:pt x="1287" y="1071"/>
                  </a:cubicBezTo>
                  <a:lnTo>
                    <a:pt x="1287" y="1071"/>
                  </a:lnTo>
                  <a:cubicBezTo>
                    <a:pt x="1017" y="961"/>
                    <a:pt x="765" y="814"/>
                    <a:pt x="523" y="653"/>
                  </a:cubicBezTo>
                  <a:lnTo>
                    <a:pt x="523" y="653"/>
                  </a:lnTo>
                  <a:cubicBezTo>
                    <a:pt x="519" y="650"/>
                    <a:pt x="512" y="648"/>
                    <a:pt x="506" y="650"/>
                  </a:cubicBezTo>
                  <a:lnTo>
                    <a:pt x="384" y="677"/>
                  </a:lnTo>
                  <a:lnTo>
                    <a:pt x="374" y="678"/>
                  </a:lnTo>
                  <a:lnTo>
                    <a:pt x="374" y="678"/>
                  </a:lnTo>
                  <a:cubicBezTo>
                    <a:pt x="335" y="687"/>
                    <a:pt x="281" y="695"/>
                    <a:pt x="242" y="691"/>
                  </a:cubicBezTo>
                  <a:lnTo>
                    <a:pt x="242" y="691"/>
                  </a:lnTo>
                  <a:cubicBezTo>
                    <a:pt x="216" y="689"/>
                    <a:pt x="207" y="657"/>
                    <a:pt x="227" y="641"/>
                  </a:cubicBezTo>
                  <a:lnTo>
                    <a:pt x="227" y="641"/>
                  </a:lnTo>
                  <a:cubicBezTo>
                    <a:pt x="266" y="611"/>
                    <a:pt x="314" y="585"/>
                    <a:pt x="363" y="564"/>
                  </a:cubicBezTo>
                  <a:lnTo>
                    <a:pt x="363" y="564"/>
                  </a:lnTo>
                  <a:cubicBezTo>
                    <a:pt x="293" y="588"/>
                    <a:pt x="218" y="610"/>
                    <a:pt x="155" y="612"/>
                  </a:cubicBezTo>
                  <a:lnTo>
                    <a:pt x="155" y="612"/>
                  </a:lnTo>
                  <a:cubicBezTo>
                    <a:pt x="133" y="612"/>
                    <a:pt x="121" y="584"/>
                    <a:pt x="137" y="568"/>
                  </a:cubicBezTo>
                  <a:lnTo>
                    <a:pt x="137" y="568"/>
                  </a:lnTo>
                  <a:cubicBezTo>
                    <a:pt x="197" y="512"/>
                    <a:pt x="200" y="508"/>
                    <a:pt x="366" y="439"/>
                  </a:cubicBezTo>
                  <a:lnTo>
                    <a:pt x="365" y="436"/>
                  </a:lnTo>
                  <a:lnTo>
                    <a:pt x="365" y="436"/>
                  </a:lnTo>
                  <a:cubicBezTo>
                    <a:pt x="288" y="468"/>
                    <a:pt x="186" y="486"/>
                    <a:pt x="109" y="487"/>
                  </a:cubicBezTo>
                  <a:lnTo>
                    <a:pt x="109" y="487"/>
                  </a:lnTo>
                  <a:cubicBezTo>
                    <a:pt x="87" y="488"/>
                    <a:pt x="58" y="479"/>
                    <a:pt x="61" y="458"/>
                  </a:cubicBezTo>
                  <a:lnTo>
                    <a:pt x="61" y="458"/>
                  </a:lnTo>
                  <a:cubicBezTo>
                    <a:pt x="63" y="451"/>
                    <a:pt x="68" y="445"/>
                    <a:pt x="72" y="440"/>
                  </a:cubicBezTo>
                  <a:lnTo>
                    <a:pt x="72" y="440"/>
                  </a:lnTo>
                  <a:cubicBezTo>
                    <a:pt x="131" y="381"/>
                    <a:pt x="205" y="347"/>
                    <a:pt x="283" y="320"/>
                  </a:cubicBezTo>
                  <a:lnTo>
                    <a:pt x="283" y="320"/>
                  </a:lnTo>
                  <a:cubicBezTo>
                    <a:pt x="228" y="331"/>
                    <a:pt x="169" y="342"/>
                    <a:pt x="135" y="350"/>
                  </a:cubicBezTo>
                  <a:lnTo>
                    <a:pt x="135" y="350"/>
                  </a:lnTo>
                  <a:cubicBezTo>
                    <a:pt x="102" y="356"/>
                    <a:pt x="65" y="362"/>
                    <a:pt x="35" y="350"/>
                  </a:cubicBezTo>
                  <a:lnTo>
                    <a:pt x="35" y="350"/>
                  </a:lnTo>
                  <a:cubicBezTo>
                    <a:pt x="28" y="349"/>
                    <a:pt x="23" y="346"/>
                    <a:pt x="17" y="342"/>
                  </a:cubicBezTo>
                  <a:lnTo>
                    <a:pt x="17" y="342"/>
                  </a:lnTo>
                  <a:cubicBezTo>
                    <a:pt x="12" y="339"/>
                    <a:pt x="8" y="335"/>
                    <a:pt x="6" y="330"/>
                  </a:cubicBezTo>
                  <a:lnTo>
                    <a:pt x="6" y="330"/>
                  </a:lnTo>
                  <a:cubicBezTo>
                    <a:pt x="0" y="316"/>
                    <a:pt x="11" y="303"/>
                    <a:pt x="22" y="294"/>
                  </a:cubicBezTo>
                  <a:lnTo>
                    <a:pt x="22" y="294"/>
                  </a:lnTo>
                  <a:cubicBezTo>
                    <a:pt x="63" y="258"/>
                    <a:pt x="102" y="229"/>
                    <a:pt x="142" y="206"/>
                  </a:cubicBezTo>
                  <a:lnTo>
                    <a:pt x="142" y="206"/>
                  </a:lnTo>
                  <a:cubicBezTo>
                    <a:pt x="218" y="164"/>
                    <a:pt x="298" y="141"/>
                    <a:pt x="396" y="130"/>
                  </a:cubicBezTo>
                  <a:lnTo>
                    <a:pt x="396" y="129"/>
                  </a:lnTo>
                  <a:lnTo>
                    <a:pt x="396" y="129"/>
                  </a:lnTo>
                  <a:cubicBezTo>
                    <a:pt x="373" y="114"/>
                    <a:pt x="348" y="96"/>
                    <a:pt x="336" y="74"/>
                  </a:cubicBezTo>
                  <a:lnTo>
                    <a:pt x="336" y="74"/>
                  </a:lnTo>
                  <a:cubicBezTo>
                    <a:pt x="331" y="65"/>
                    <a:pt x="328" y="54"/>
                    <a:pt x="328" y="43"/>
                  </a:cubicBezTo>
                  <a:lnTo>
                    <a:pt x="328" y="43"/>
                  </a:lnTo>
                  <a:cubicBezTo>
                    <a:pt x="329" y="33"/>
                    <a:pt x="331" y="24"/>
                    <a:pt x="338" y="17"/>
                  </a:cubicBezTo>
                  <a:lnTo>
                    <a:pt x="338" y="17"/>
                  </a:lnTo>
                  <a:cubicBezTo>
                    <a:pt x="354" y="0"/>
                    <a:pt x="381" y="10"/>
                    <a:pt x="403" y="18"/>
                  </a:cubicBezTo>
                  <a:lnTo>
                    <a:pt x="403" y="18"/>
                  </a:lnTo>
                  <a:cubicBezTo>
                    <a:pt x="546" y="74"/>
                    <a:pt x="773" y="288"/>
                    <a:pt x="785" y="292"/>
                  </a:cubicBezTo>
                  <a:lnTo>
                    <a:pt x="785" y="292"/>
                  </a:lnTo>
                  <a:cubicBezTo>
                    <a:pt x="1108" y="399"/>
                    <a:pt x="1397" y="478"/>
                    <a:pt x="1641" y="575"/>
                  </a:cubicBezTo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14" name="Freeform 64">
              <a:extLst>
                <a:ext uri="{FF2B5EF4-FFF2-40B4-BE49-F238E27FC236}">
                  <a16:creationId xmlns:a16="http://schemas.microsoft.com/office/drawing/2014/main" id="{FC9EE898-1BBB-7406-A60F-8407737ADF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223" y="6173538"/>
              <a:ext cx="282575" cy="247650"/>
            </a:xfrm>
            <a:custGeom>
              <a:avLst/>
              <a:gdLst>
                <a:gd name="T0" fmla="*/ 764 w 783"/>
                <a:gd name="T1" fmla="*/ 119 h 689"/>
                <a:gd name="T2" fmla="*/ 764 w 783"/>
                <a:gd name="T3" fmla="*/ 119 h 689"/>
                <a:gd name="T4" fmla="*/ 535 w 783"/>
                <a:gd name="T5" fmla="*/ 248 h 689"/>
                <a:gd name="T6" fmla="*/ 535 w 783"/>
                <a:gd name="T7" fmla="*/ 248 h 689"/>
                <a:gd name="T8" fmla="*/ 553 w 783"/>
                <a:gd name="T9" fmla="*/ 292 h 689"/>
                <a:gd name="T10" fmla="*/ 553 w 783"/>
                <a:gd name="T11" fmla="*/ 292 h 689"/>
                <a:gd name="T12" fmla="*/ 761 w 783"/>
                <a:gd name="T13" fmla="*/ 244 h 689"/>
                <a:gd name="T14" fmla="*/ 761 w 783"/>
                <a:gd name="T15" fmla="*/ 244 h 689"/>
                <a:gd name="T16" fmla="*/ 625 w 783"/>
                <a:gd name="T17" fmla="*/ 321 h 689"/>
                <a:gd name="T18" fmla="*/ 625 w 783"/>
                <a:gd name="T19" fmla="*/ 321 h 689"/>
                <a:gd name="T20" fmla="*/ 640 w 783"/>
                <a:gd name="T21" fmla="*/ 371 h 689"/>
                <a:gd name="T22" fmla="*/ 640 w 783"/>
                <a:gd name="T23" fmla="*/ 371 h 689"/>
                <a:gd name="T24" fmla="*/ 772 w 783"/>
                <a:gd name="T25" fmla="*/ 358 h 689"/>
                <a:gd name="T26" fmla="*/ 782 w 783"/>
                <a:gd name="T27" fmla="*/ 357 h 689"/>
                <a:gd name="T28" fmla="*/ 782 w 783"/>
                <a:gd name="T29" fmla="*/ 357 h 689"/>
                <a:gd name="T30" fmla="*/ 780 w 783"/>
                <a:gd name="T31" fmla="*/ 488 h 689"/>
                <a:gd name="T32" fmla="*/ 780 w 783"/>
                <a:gd name="T33" fmla="*/ 488 h 689"/>
                <a:gd name="T34" fmla="*/ 780 w 783"/>
                <a:gd name="T35" fmla="*/ 493 h 689"/>
                <a:gd name="T36" fmla="*/ 780 w 783"/>
                <a:gd name="T37" fmla="*/ 493 h 689"/>
                <a:gd name="T38" fmla="*/ 0 w 783"/>
                <a:gd name="T39" fmla="*/ 543 h 689"/>
                <a:gd name="T40" fmla="*/ 0 w 783"/>
                <a:gd name="T41" fmla="*/ 534 h 689"/>
                <a:gd name="T42" fmla="*/ 98 w 783"/>
                <a:gd name="T43" fmla="*/ 534 h 689"/>
                <a:gd name="T44" fmla="*/ 98 w 783"/>
                <a:gd name="T45" fmla="*/ 534 h 689"/>
                <a:gd name="T46" fmla="*/ 127 w 783"/>
                <a:gd name="T47" fmla="*/ 519 h 689"/>
                <a:gd name="T48" fmla="*/ 132 w 783"/>
                <a:gd name="T49" fmla="*/ 521 h 689"/>
                <a:gd name="T50" fmla="*/ 201 w 783"/>
                <a:gd name="T51" fmla="*/ 440 h 689"/>
                <a:gd name="T52" fmla="*/ 201 w 783"/>
                <a:gd name="T53" fmla="*/ 440 h 689"/>
                <a:gd name="T54" fmla="*/ 207 w 783"/>
                <a:gd name="T55" fmla="*/ 409 h 689"/>
                <a:gd name="T56" fmla="*/ 207 w 783"/>
                <a:gd name="T57" fmla="*/ 409 h 689"/>
                <a:gd name="T58" fmla="*/ 120 w 783"/>
                <a:gd name="T59" fmla="*/ 162 h 689"/>
                <a:gd name="T60" fmla="*/ 120 w 783"/>
                <a:gd name="T61" fmla="*/ 162 h 689"/>
                <a:gd name="T62" fmla="*/ 429 w 783"/>
                <a:gd name="T63" fmla="*/ 41 h 689"/>
                <a:gd name="T64" fmla="*/ 433 w 783"/>
                <a:gd name="T65" fmla="*/ 30 h 689"/>
                <a:gd name="T66" fmla="*/ 433 w 783"/>
                <a:gd name="T67" fmla="*/ 30 h 689"/>
                <a:gd name="T68" fmla="*/ 533 w 783"/>
                <a:gd name="T69" fmla="*/ 30 h 689"/>
                <a:gd name="T70" fmla="*/ 533 w 783"/>
                <a:gd name="T71" fmla="*/ 30 h 689"/>
                <a:gd name="T72" fmla="*/ 681 w 783"/>
                <a:gd name="T73" fmla="*/ 0 h 689"/>
                <a:gd name="T74" fmla="*/ 681 w 783"/>
                <a:gd name="T75" fmla="*/ 0 h 689"/>
                <a:gd name="T76" fmla="*/ 470 w 783"/>
                <a:gd name="T77" fmla="*/ 120 h 689"/>
                <a:gd name="T78" fmla="*/ 470 w 783"/>
                <a:gd name="T79" fmla="*/ 120 h 689"/>
                <a:gd name="T80" fmla="*/ 459 w 783"/>
                <a:gd name="T81" fmla="*/ 138 h 689"/>
                <a:gd name="T82" fmla="*/ 459 w 783"/>
                <a:gd name="T83" fmla="*/ 138 h 689"/>
                <a:gd name="T84" fmla="*/ 507 w 783"/>
                <a:gd name="T85" fmla="*/ 167 h 689"/>
                <a:gd name="T86" fmla="*/ 507 w 783"/>
                <a:gd name="T87" fmla="*/ 167 h 689"/>
                <a:gd name="T88" fmla="*/ 763 w 783"/>
                <a:gd name="T89" fmla="*/ 116 h 689"/>
                <a:gd name="T90" fmla="*/ 764 w 783"/>
                <a:gd name="T91" fmla="*/ 119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83" h="689">
                  <a:moveTo>
                    <a:pt x="764" y="119"/>
                  </a:moveTo>
                  <a:lnTo>
                    <a:pt x="764" y="119"/>
                  </a:lnTo>
                  <a:cubicBezTo>
                    <a:pt x="598" y="188"/>
                    <a:pt x="595" y="192"/>
                    <a:pt x="535" y="248"/>
                  </a:cubicBezTo>
                  <a:lnTo>
                    <a:pt x="535" y="248"/>
                  </a:lnTo>
                  <a:cubicBezTo>
                    <a:pt x="519" y="264"/>
                    <a:pt x="531" y="292"/>
                    <a:pt x="553" y="292"/>
                  </a:cubicBezTo>
                  <a:lnTo>
                    <a:pt x="553" y="292"/>
                  </a:lnTo>
                  <a:cubicBezTo>
                    <a:pt x="616" y="290"/>
                    <a:pt x="691" y="268"/>
                    <a:pt x="761" y="244"/>
                  </a:cubicBezTo>
                  <a:lnTo>
                    <a:pt x="761" y="244"/>
                  </a:lnTo>
                  <a:cubicBezTo>
                    <a:pt x="712" y="265"/>
                    <a:pt x="664" y="291"/>
                    <a:pt x="625" y="321"/>
                  </a:cubicBezTo>
                  <a:lnTo>
                    <a:pt x="625" y="321"/>
                  </a:lnTo>
                  <a:cubicBezTo>
                    <a:pt x="605" y="337"/>
                    <a:pt x="614" y="369"/>
                    <a:pt x="640" y="371"/>
                  </a:cubicBezTo>
                  <a:lnTo>
                    <a:pt x="640" y="371"/>
                  </a:lnTo>
                  <a:cubicBezTo>
                    <a:pt x="679" y="375"/>
                    <a:pt x="733" y="367"/>
                    <a:pt x="772" y="358"/>
                  </a:cubicBezTo>
                  <a:lnTo>
                    <a:pt x="782" y="357"/>
                  </a:lnTo>
                  <a:lnTo>
                    <a:pt x="782" y="357"/>
                  </a:lnTo>
                  <a:cubicBezTo>
                    <a:pt x="781" y="400"/>
                    <a:pt x="781" y="444"/>
                    <a:pt x="780" y="488"/>
                  </a:cubicBezTo>
                  <a:lnTo>
                    <a:pt x="780" y="488"/>
                  </a:lnTo>
                  <a:cubicBezTo>
                    <a:pt x="780" y="489"/>
                    <a:pt x="780" y="492"/>
                    <a:pt x="780" y="493"/>
                  </a:cubicBezTo>
                  <a:lnTo>
                    <a:pt x="780" y="493"/>
                  </a:lnTo>
                  <a:cubicBezTo>
                    <a:pt x="556" y="645"/>
                    <a:pt x="252" y="688"/>
                    <a:pt x="0" y="543"/>
                  </a:cubicBezTo>
                  <a:lnTo>
                    <a:pt x="0" y="534"/>
                  </a:lnTo>
                  <a:lnTo>
                    <a:pt x="98" y="534"/>
                  </a:lnTo>
                  <a:lnTo>
                    <a:pt x="98" y="534"/>
                  </a:lnTo>
                  <a:cubicBezTo>
                    <a:pt x="111" y="534"/>
                    <a:pt x="121" y="529"/>
                    <a:pt x="127" y="519"/>
                  </a:cubicBezTo>
                  <a:lnTo>
                    <a:pt x="132" y="521"/>
                  </a:lnTo>
                  <a:lnTo>
                    <a:pt x="201" y="440"/>
                  </a:lnTo>
                  <a:lnTo>
                    <a:pt x="201" y="440"/>
                  </a:lnTo>
                  <a:cubicBezTo>
                    <a:pt x="209" y="431"/>
                    <a:pt x="212" y="420"/>
                    <a:pt x="207" y="409"/>
                  </a:cubicBezTo>
                  <a:lnTo>
                    <a:pt x="207" y="409"/>
                  </a:lnTo>
                  <a:cubicBezTo>
                    <a:pt x="176" y="328"/>
                    <a:pt x="147" y="246"/>
                    <a:pt x="120" y="162"/>
                  </a:cubicBezTo>
                  <a:lnTo>
                    <a:pt x="120" y="162"/>
                  </a:lnTo>
                  <a:cubicBezTo>
                    <a:pt x="275" y="199"/>
                    <a:pt x="369" y="141"/>
                    <a:pt x="429" y="41"/>
                  </a:cubicBezTo>
                  <a:lnTo>
                    <a:pt x="433" y="30"/>
                  </a:lnTo>
                  <a:lnTo>
                    <a:pt x="433" y="30"/>
                  </a:lnTo>
                  <a:cubicBezTo>
                    <a:pt x="463" y="42"/>
                    <a:pt x="500" y="36"/>
                    <a:pt x="533" y="30"/>
                  </a:cubicBezTo>
                  <a:lnTo>
                    <a:pt x="533" y="30"/>
                  </a:lnTo>
                  <a:cubicBezTo>
                    <a:pt x="567" y="22"/>
                    <a:pt x="626" y="11"/>
                    <a:pt x="681" y="0"/>
                  </a:cubicBezTo>
                  <a:lnTo>
                    <a:pt x="681" y="0"/>
                  </a:lnTo>
                  <a:cubicBezTo>
                    <a:pt x="603" y="27"/>
                    <a:pt x="529" y="61"/>
                    <a:pt x="470" y="120"/>
                  </a:cubicBezTo>
                  <a:lnTo>
                    <a:pt x="470" y="120"/>
                  </a:lnTo>
                  <a:cubicBezTo>
                    <a:pt x="466" y="125"/>
                    <a:pt x="461" y="131"/>
                    <a:pt x="459" y="138"/>
                  </a:cubicBezTo>
                  <a:lnTo>
                    <a:pt x="459" y="138"/>
                  </a:lnTo>
                  <a:cubicBezTo>
                    <a:pt x="456" y="159"/>
                    <a:pt x="485" y="168"/>
                    <a:pt x="507" y="167"/>
                  </a:cubicBezTo>
                  <a:lnTo>
                    <a:pt x="507" y="167"/>
                  </a:lnTo>
                  <a:cubicBezTo>
                    <a:pt x="584" y="166"/>
                    <a:pt x="686" y="148"/>
                    <a:pt x="763" y="116"/>
                  </a:cubicBezTo>
                  <a:lnTo>
                    <a:pt x="764" y="119"/>
                  </a:lnTo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15" name="Freeform 65">
              <a:extLst>
                <a:ext uri="{FF2B5EF4-FFF2-40B4-BE49-F238E27FC236}">
                  <a16:creationId xmlns:a16="http://schemas.microsoft.com/office/drawing/2014/main" id="{E967A571-0D3B-A39B-B0C7-5565082019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2248" y="5302000"/>
              <a:ext cx="296863" cy="533400"/>
            </a:xfrm>
            <a:custGeom>
              <a:avLst/>
              <a:gdLst>
                <a:gd name="T0" fmla="*/ 634 w 825"/>
                <a:gd name="T1" fmla="*/ 791 h 1483"/>
                <a:gd name="T2" fmla="*/ 634 w 825"/>
                <a:gd name="T3" fmla="*/ 791 h 1483"/>
                <a:gd name="T4" fmla="*/ 626 w 825"/>
                <a:gd name="T5" fmla="*/ 1271 h 1483"/>
                <a:gd name="T6" fmla="*/ 626 w 825"/>
                <a:gd name="T7" fmla="*/ 1271 h 1483"/>
                <a:gd name="T8" fmla="*/ 824 w 825"/>
                <a:gd name="T9" fmla="*/ 1276 h 1483"/>
                <a:gd name="T10" fmla="*/ 824 w 825"/>
                <a:gd name="T11" fmla="*/ 1276 h 1483"/>
                <a:gd name="T12" fmla="*/ 665 w 825"/>
                <a:gd name="T13" fmla="*/ 1393 h 1483"/>
                <a:gd name="T14" fmla="*/ 665 w 825"/>
                <a:gd name="T15" fmla="*/ 1393 h 1483"/>
                <a:gd name="T16" fmla="*/ 0 w 825"/>
                <a:gd name="T17" fmla="*/ 1280 h 1483"/>
                <a:gd name="T18" fmla="*/ 0 w 825"/>
                <a:gd name="T19" fmla="*/ 1280 h 1483"/>
                <a:gd name="T20" fmla="*/ 234 w 825"/>
                <a:gd name="T21" fmla="*/ 1266 h 1483"/>
                <a:gd name="T22" fmla="*/ 234 w 825"/>
                <a:gd name="T23" fmla="*/ 1266 h 1483"/>
                <a:gd name="T24" fmla="*/ 294 w 825"/>
                <a:gd name="T25" fmla="*/ 810 h 1483"/>
                <a:gd name="T26" fmla="*/ 294 w 825"/>
                <a:gd name="T27" fmla="*/ 810 h 1483"/>
                <a:gd name="T28" fmla="*/ 130 w 825"/>
                <a:gd name="T29" fmla="*/ 774 h 1483"/>
                <a:gd name="T30" fmla="*/ 130 w 825"/>
                <a:gd name="T31" fmla="*/ 774 h 1483"/>
                <a:gd name="T32" fmla="*/ 93 w 825"/>
                <a:gd name="T33" fmla="*/ 742 h 1483"/>
                <a:gd name="T34" fmla="*/ 93 w 825"/>
                <a:gd name="T35" fmla="*/ 742 h 1483"/>
                <a:gd name="T36" fmla="*/ 85 w 825"/>
                <a:gd name="T37" fmla="*/ 707 h 1483"/>
                <a:gd name="T38" fmla="*/ 85 w 825"/>
                <a:gd name="T39" fmla="*/ 707 h 1483"/>
                <a:gd name="T40" fmla="*/ 103 w 825"/>
                <a:gd name="T41" fmla="*/ 478 h 1483"/>
                <a:gd name="T42" fmla="*/ 103 w 825"/>
                <a:gd name="T43" fmla="*/ 478 h 1483"/>
                <a:gd name="T44" fmla="*/ 31 w 825"/>
                <a:gd name="T45" fmla="*/ 355 h 1483"/>
                <a:gd name="T46" fmla="*/ 31 w 825"/>
                <a:gd name="T47" fmla="*/ 355 h 1483"/>
                <a:gd name="T48" fmla="*/ 142 w 825"/>
                <a:gd name="T49" fmla="*/ 266 h 1483"/>
                <a:gd name="T50" fmla="*/ 142 w 825"/>
                <a:gd name="T51" fmla="*/ 266 h 1483"/>
                <a:gd name="T52" fmla="*/ 166 w 825"/>
                <a:gd name="T53" fmla="*/ 162 h 1483"/>
                <a:gd name="T54" fmla="*/ 166 w 825"/>
                <a:gd name="T55" fmla="*/ 162 h 1483"/>
                <a:gd name="T56" fmla="*/ 172 w 825"/>
                <a:gd name="T57" fmla="*/ 141 h 1483"/>
                <a:gd name="T58" fmla="*/ 172 w 825"/>
                <a:gd name="T59" fmla="*/ 140 h 1483"/>
                <a:gd name="T60" fmla="*/ 172 w 825"/>
                <a:gd name="T61" fmla="*/ 140 h 1483"/>
                <a:gd name="T62" fmla="*/ 268 w 825"/>
                <a:gd name="T63" fmla="*/ 8 h 1483"/>
                <a:gd name="T64" fmla="*/ 268 w 825"/>
                <a:gd name="T65" fmla="*/ 8 h 1483"/>
                <a:gd name="T66" fmla="*/ 282 w 825"/>
                <a:gd name="T67" fmla="*/ 7 h 1483"/>
                <a:gd name="T68" fmla="*/ 282 w 825"/>
                <a:gd name="T69" fmla="*/ 7 h 1483"/>
                <a:gd name="T70" fmla="*/ 644 w 825"/>
                <a:gd name="T71" fmla="*/ 419 h 1483"/>
                <a:gd name="T72" fmla="*/ 644 w 825"/>
                <a:gd name="T73" fmla="*/ 419 h 1483"/>
                <a:gd name="T74" fmla="*/ 759 w 825"/>
                <a:gd name="T75" fmla="*/ 505 h 1483"/>
                <a:gd name="T76" fmla="*/ 759 w 825"/>
                <a:gd name="T77" fmla="*/ 505 h 1483"/>
                <a:gd name="T78" fmla="*/ 644 w 825"/>
                <a:gd name="T79" fmla="*/ 590 h 1483"/>
                <a:gd name="T80" fmla="*/ 644 w 825"/>
                <a:gd name="T81" fmla="*/ 590 h 1483"/>
                <a:gd name="T82" fmla="*/ 634 w 825"/>
                <a:gd name="T83" fmla="*/ 791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25" h="1483">
                  <a:moveTo>
                    <a:pt x="634" y="791"/>
                  </a:moveTo>
                  <a:lnTo>
                    <a:pt x="634" y="791"/>
                  </a:lnTo>
                  <a:cubicBezTo>
                    <a:pt x="628" y="951"/>
                    <a:pt x="627" y="1119"/>
                    <a:pt x="626" y="1271"/>
                  </a:cubicBezTo>
                  <a:lnTo>
                    <a:pt x="626" y="1271"/>
                  </a:lnTo>
                  <a:cubicBezTo>
                    <a:pt x="693" y="1269"/>
                    <a:pt x="759" y="1269"/>
                    <a:pt x="824" y="1276"/>
                  </a:cubicBezTo>
                  <a:lnTo>
                    <a:pt x="824" y="1276"/>
                  </a:lnTo>
                  <a:cubicBezTo>
                    <a:pt x="775" y="1321"/>
                    <a:pt x="725" y="1367"/>
                    <a:pt x="665" y="1393"/>
                  </a:cubicBezTo>
                  <a:lnTo>
                    <a:pt x="665" y="1393"/>
                  </a:lnTo>
                  <a:cubicBezTo>
                    <a:pt x="480" y="1475"/>
                    <a:pt x="135" y="1482"/>
                    <a:pt x="0" y="1280"/>
                  </a:cubicBezTo>
                  <a:lnTo>
                    <a:pt x="0" y="1280"/>
                  </a:lnTo>
                  <a:cubicBezTo>
                    <a:pt x="77" y="1267"/>
                    <a:pt x="156" y="1262"/>
                    <a:pt x="234" y="1266"/>
                  </a:cubicBezTo>
                  <a:lnTo>
                    <a:pt x="234" y="1266"/>
                  </a:lnTo>
                  <a:cubicBezTo>
                    <a:pt x="254" y="1107"/>
                    <a:pt x="274" y="971"/>
                    <a:pt x="294" y="810"/>
                  </a:cubicBezTo>
                  <a:lnTo>
                    <a:pt x="294" y="810"/>
                  </a:lnTo>
                  <a:cubicBezTo>
                    <a:pt x="237" y="810"/>
                    <a:pt x="181" y="800"/>
                    <a:pt x="130" y="774"/>
                  </a:cubicBezTo>
                  <a:lnTo>
                    <a:pt x="130" y="774"/>
                  </a:lnTo>
                  <a:cubicBezTo>
                    <a:pt x="116" y="766"/>
                    <a:pt x="100" y="757"/>
                    <a:pt x="93" y="742"/>
                  </a:cubicBezTo>
                  <a:lnTo>
                    <a:pt x="93" y="742"/>
                  </a:lnTo>
                  <a:cubicBezTo>
                    <a:pt x="87" y="731"/>
                    <a:pt x="86" y="719"/>
                    <a:pt x="85" y="707"/>
                  </a:cubicBezTo>
                  <a:lnTo>
                    <a:pt x="85" y="707"/>
                  </a:lnTo>
                  <a:cubicBezTo>
                    <a:pt x="80" y="639"/>
                    <a:pt x="86" y="544"/>
                    <a:pt x="103" y="478"/>
                  </a:cubicBezTo>
                  <a:lnTo>
                    <a:pt x="103" y="478"/>
                  </a:lnTo>
                  <a:cubicBezTo>
                    <a:pt x="54" y="462"/>
                    <a:pt x="21" y="406"/>
                    <a:pt x="31" y="355"/>
                  </a:cubicBezTo>
                  <a:lnTo>
                    <a:pt x="31" y="355"/>
                  </a:lnTo>
                  <a:cubicBezTo>
                    <a:pt x="40" y="304"/>
                    <a:pt x="91" y="263"/>
                    <a:pt x="142" y="266"/>
                  </a:cubicBezTo>
                  <a:lnTo>
                    <a:pt x="142" y="266"/>
                  </a:lnTo>
                  <a:cubicBezTo>
                    <a:pt x="149" y="231"/>
                    <a:pt x="157" y="195"/>
                    <a:pt x="166" y="162"/>
                  </a:cubicBezTo>
                  <a:lnTo>
                    <a:pt x="166" y="162"/>
                  </a:lnTo>
                  <a:cubicBezTo>
                    <a:pt x="168" y="154"/>
                    <a:pt x="170" y="147"/>
                    <a:pt x="172" y="141"/>
                  </a:cubicBezTo>
                  <a:lnTo>
                    <a:pt x="172" y="140"/>
                  </a:lnTo>
                  <a:lnTo>
                    <a:pt x="172" y="140"/>
                  </a:lnTo>
                  <a:cubicBezTo>
                    <a:pt x="214" y="116"/>
                    <a:pt x="253" y="70"/>
                    <a:pt x="268" y="8"/>
                  </a:cubicBezTo>
                  <a:lnTo>
                    <a:pt x="268" y="8"/>
                  </a:lnTo>
                  <a:cubicBezTo>
                    <a:pt x="270" y="1"/>
                    <a:pt x="280" y="0"/>
                    <a:pt x="282" y="7"/>
                  </a:cubicBezTo>
                  <a:lnTo>
                    <a:pt x="282" y="7"/>
                  </a:lnTo>
                  <a:cubicBezTo>
                    <a:pt x="356" y="180"/>
                    <a:pt x="644" y="419"/>
                    <a:pt x="644" y="419"/>
                  </a:cubicBezTo>
                  <a:lnTo>
                    <a:pt x="644" y="419"/>
                  </a:lnTo>
                  <a:cubicBezTo>
                    <a:pt x="716" y="386"/>
                    <a:pt x="774" y="452"/>
                    <a:pt x="759" y="505"/>
                  </a:cubicBezTo>
                  <a:lnTo>
                    <a:pt x="759" y="505"/>
                  </a:lnTo>
                  <a:cubicBezTo>
                    <a:pt x="745" y="557"/>
                    <a:pt x="691" y="612"/>
                    <a:pt x="644" y="590"/>
                  </a:cubicBezTo>
                  <a:lnTo>
                    <a:pt x="644" y="590"/>
                  </a:lnTo>
                  <a:cubicBezTo>
                    <a:pt x="640" y="654"/>
                    <a:pt x="636" y="721"/>
                    <a:pt x="634" y="791"/>
                  </a:cubicBezTo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16" name="Freeform 66">
              <a:extLst>
                <a:ext uri="{FF2B5EF4-FFF2-40B4-BE49-F238E27FC236}">
                  <a16:creationId xmlns:a16="http://schemas.microsoft.com/office/drawing/2014/main" id="{0AFC4B98-7001-F3D2-719E-2CF588A72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9086" y="5589338"/>
              <a:ext cx="63500" cy="52387"/>
            </a:xfrm>
            <a:custGeom>
              <a:avLst/>
              <a:gdLst>
                <a:gd name="T0" fmla="*/ 176 w 177"/>
                <a:gd name="T1" fmla="*/ 0 h 144"/>
                <a:gd name="T2" fmla="*/ 176 w 177"/>
                <a:gd name="T3" fmla="*/ 0 h 144"/>
                <a:gd name="T4" fmla="*/ 0 w 177"/>
                <a:gd name="T5" fmla="*/ 14 h 144"/>
                <a:gd name="T6" fmla="*/ 0 w 177"/>
                <a:gd name="T7" fmla="*/ 14 h 144"/>
                <a:gd name="T8" fmla="*/ 25 w 177"/>
                <a:gd name="T9" fmla="*/ 15 h 144"/>
                <a:gd name="T10" fmla="*/ 25 w 177"/>
                <a:gd name="T11" fmla="*/ 15 h 144"/>
                <a:gd name="T12" fmla="*/ 8 w 177"/>
                <a:gd name="T13" fmla="*/ 143 h 144"/>
                <a:gd name="T14" fmla="*/ 8 w 177"/>
                <a:gd name="T15" fmla="*/ 143 h 144"/>
                <a:gd name="T16" fmla="*/ 176 w 177"/>
                <a:gd name="T1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144">
                  <a:moveTo>
                    <a:pt x="176" y="0"/>
                  </a:moveTo>
                  <a:lnTo>
                    <a:pt x="176" y="0"/>
                  </a:lnTo>
                  <a:cubicBezTo>
                    <a:pt x="117" y="0"/>
                    <a:pt x="56" y="8"/>
                    <a:pt x="0" y="14"/>
                  </a:cubicBezTo>
                  <a:lnTo>
                    <a:pt x="0" y="14"/>
                  </a:lnTo>
                  <a:cubicBezTo>
                    <a:pt x="8" y="15"/>
                    <a:pt x="17" y="15"/>
                    <a:pt x="25" y="15"/>
                  </a:cubicBezTo>
                  <a:lnTo>
                    <a:pt x="25" y="15"/>
                  </a:lnTo>
                  <a:cubicBezTo>
                    <a:pt x="19" y="59"/>
                    <a:pt x="14" y="102"/>
                    <a:pt x="8" y="143"/>
                  </a:cubicBezTo>
                  <a:lnTo>
                    <a:pt x="8" y="143"/>
                  </a:lnTo>
                  <a:cubicBezTo>
                    <a:pt x="69" y="114"/>
                    <a:pt x="126" y="59"/>
                    <a:pt x="176" y="0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17" name="Freeform 69">
              <a:extLst>
                <a:ext uri="{FF2B5EF4-FFF2-40B4-BE49-F238E27FC236}">
                  <a16:creationId xmlns:a16="http://schemas.microsoft.com/office/drawing/2014/main" id="{2FC50851-64CB-ACD5-9BBE-5770B41C6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8286" y="5503613"/>
              <a:ext cx="50800" cy="39687"/>
            </a:xfrm>
            <a:custGeom>
              <a:avLst/>
              <a:gdLst>
                <a:gd name="T0" fmla="*/ 119 w 143"/>
                <a:gd name="T1" fmla="*/ 3 h 111"/>
                <a:gd name="T2" fmla="*/ 119 w 143"/>
                <a:gd name="T3" fmla="*/ 3 h 111"/>
                <a:gd name="T4" fmla="*/ 28 w 143"/>
                <a:gd name="T5" fmla="*/ 17 h 111"/>
                <a:gd name="T6" fmla="*/ 28 w 143"/>
                <a:gd name="T7" fmla="*/ 17 h 111"/>
                <a:gd name="T8" fmla="*/ 6 w 143"/>
                <a:gd name="T9" fmla="*/ 49 h 111"/>
                <a:gd name="T10" fmla="*/ 19 w 143"/>
                <a:gd name="T11" fmla="*/ 80 h 111"/>
                <a:gd name="T12" fmla="*/ 19 w 143"/>
                <a:gd name="T13" fmla="*/ 80 h 111"/>
                <a:gd name="T14" fmla="*/ 72 w 143"/>
                <a:gd name="T15" fmla="*/ 98 h 111"/>
                <a:gd name="T16" fmla="*/ 72 w 143"/>
                <a:gd name="T17" fmla="*/ 98 h 111"/>
                <a:gd name="T18" fmla="*/ 136 w 143"/>
                <a:gd name="T19" fmla="*/ 24 h 111"/>
                <a:gd name="T20" fmla="*/ 136 w 143"/>
                <a:gd name="T21" fmla="*/ 24 h 111"/>
                <a:gd name="T22" fmla="*/ 119 w 143"/>
                <a:gd name="T23" fmla="*/ 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3" h="111">
                  <a:moveTo>
                    <a:pt x="119" y="3"/>
                  </a:moveTo>
                  <a:lnTo>
                    <a:pt x="119" y="3"/>
                  </a:lnTo>
                  <a:cubicBezTo>
                    <a:pt x="91" y="11"/>
                    <a:pt x="57" y="17"/>
                    <a:pt x="28" y="17"/>
                  </a:cubicBezTo>
                  <a:lnTo>
                    <a:pt x="28" y="17"/>
                  </a:lnTo>
                  <a:cubicBezTo>
                    <a:pt x="11" y="17"/>
                    <a:pt x="0" y="34"/>
                    <a:pt x="6" y="49"/>
                  </a:cubicBezTo>
                  <a:lnTo>
                    <a:pt x="19" y="80"/>
                  </a:lnTo>
                  <a:lnTo>
                    <a:pt x="19" y="80"/>
                  </a:lnTo>
                  <a:cubicBezTo>
                    <a:pt x="28" y="101"/>
                    <a:pt x="53" y="110"/>
                    <a:pt x="72" y="98"/>
                  </a:cubicBezTo>
                  <a:lnTo>
                    <a:pt x="72" y="98"/>
                  </a:lnTo>
                  <a:cubicBezTo>
                    <a:pt x="99" y="80"/>
                    <a:pt x="122" y="54"/>
                    <a:pt x="136" y="24"/>
                  </a:cubicBezTo>
                  <a:lnTo>
                    <a:pt x="136" y="24"/>
                  </a:lnTo>
                  <a:cubicBezTo>
                    <a:pt x="142" y="13"/>
                    <a:pt x="131" y="0"/>
                    <a:pt x="119" y="3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18" name="Freeform 70">
              <a:extLst>
                <a:ext uri="{FF2B5EF4-FFF2-40B4-BE49-F238E27FC236}">
                  <a16:creationId xmlns:a16="http://schemas.microsoft.com/office/drawing/2014/main" id="{DA16F4B5-6765-46B6-1E62-E8A6CE3AEE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1148" y="5402013"/>
              <a:ext cx="1588" cy="1587"/>
            </a:xfrm>
            <a:custGeom>
              <a:avLst/>
              <a:gdLst>
                <a:gd name="T0" fmla="*/ 0 w 2"/>
                <a:gd name="T1" fmla="*/ 1 h 3"/>
                <a:gd name="T2" fmla="*/ 0 w 2"/>
                <a:gd name="T3" fmla="*/ 1 h 3"/>
                <a:gd name="T4" fmla="*/ 1 w 2"/>
                <a:gd name="T5" fmla="*/ 0 h 3"/>
                <a:gd name="T6" fmla="*/ 1 w 2"/>
                <a:gd name="T7" fmla="*/ 0 h 3"/>
                <a:gd name="T8" fmla="*/ 0 w 2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1" y="0"/>
                  </a:cubicBezTo>
                  <a:lnTo>
                    <a:pt x="1" y="0"/>
                  </a:lnTo>
                  <a:cubicBezTo>
                    <a:pt x="0" y="2"/>
                    <a:pt x="0" y="1"/>
                    <a:pt x="0" y="1"/>
                  </a:cubicBezTo>
                </a:path>
              </a:pathLst>
            </a:custGeom>
            <a:solidFill>
              <a:srgbClr val="00093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FFFFF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19" name="Freeform 71">
              <a:extLst>
                <a:ext uri="{FF2B5EF4-FFF2-40B4-BE49-F238E27FC236}">
                  <a16:creationId xmlns:a16="http://schemas.microsoft.com/office/drawing/2014/main" id="{6C8DDE28-54BF-F199-5F5D-7D184D83A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9561" y="5371850"/>
              <a:ext cx="19050" cy="38100"/>
            </a:xfrm>
            <a:custGeom>
              <a:avLst/>
              <a:gdLst>
                <a:gd name="T0" fmla="*/ 47 w 51"/>
                <a:gd name="T1" fmla="*/ 22 h 108"/>
                <a:gd name="T2" fmla="*/ 47 w 51"/>
                <a:gd name="T3" fmla="*/ 22 h 108"/>
                <a:gd name="T4" fmla="*/ 46 w 51"/>
                <a:gd name="T5" fmla="*/ 15 h 108"/>
                <a:gd name="T6" fmla="*/ 46 w 51"/>
                <a:gd name="T7" fmla="*/ 15 h 108"/>
                <a:gd name="T8" fmla="*/ 41 w 51"/>
                <a:gd name="T9" fmla="*/ 8 h 108"/>
                <a:gd name="T10" fmla="*/ 41 w 51"/>
                <a:gd name="T11" fmla="*/ 8 h 108"/>
                <a:gd name="T12" fmla="*/ 40 w 51"/>
                <a:gd name="T13" fmla="*/ 4 h 108"/>
                <a:gd name="T14" fmla="*/ 40 w 51"/>
                <a:gd name="T15" fmla="*/ 4 h 108"/>
                <a:gd name="T16" fmla="*/ 33 w 51"/>
                <a:gd name="T17" fmla="*/ 5 h 108"/>
                <a:gd name="T18" fmla="*/ 33 w 51"/>
                <a:gd name="T19" fmla="*/ 5 h 108"/>
                <a:gd name="T20" fmla="*/ 33 w 51"/>
                <a:gd name="T21" fmla="*/ 9 h 108"/>
                <a:gd name="T22" fmla="*/ 33 w 51"/>
                <a:gd name="T23" fmla="*/ 9 h 108"/>
                <a:gd name="T24" fmla="*/ 29 w 51"/>
                <a:gd name="T25" fmla="*/ 20 h 108"/>
                <a:gd name="T26" fmla="*/ 29 w 51"/>
                <a:gd name="T27" fmla="*/ 20 h 108"/>
                <a:gd name="T28" fmla="*/ 24 w 51"/>
                <a:gd name="T29" fmla="*/ 36 h 108"/>
                <a:gd name="T30" fmla="*/ 24 w 51"/>
                <a:gd name="T31" fmla="*/ 36 h 108"/>
                <a:gd name="T32" fmla="*/ 19 w 51"/>
                <a:gd name="T33" fmla="*/ 54 h 108"/>
                <a:gd name="T34" fmla="*/ 19 w 51"/>
                <a:gd name="T35" fmla="*/ 54 h 108"/>
                <a:gd name="T36" fmla="*/ 12 w 51"/>
                <a:gd name="T37" fmla="*/ 68 h 108"/>
                <a:gd name="T38" fmla="*/ 12 w 51"/>
                <a:gd name="T39" fmla="*/ 68 h 108"/>
                <a:gd name="T40" fmla="*/ 9 w 51"/>
                <a:gd name="T41" fmla="*/ 76 h 108"/>
                <a:gd name="T42" fmla="*/ 9 w 51"/>
                <a:gd name="T43" fmla="*/ 76 h 108"/>
                <a:gd name="T44" fmla="*/ 5 w 51"/>
                <a:gd name="T45" fmla="*/ 81 h 108"/>
                <a:gd name="T46" fmla="*/ 5 w 51"/>
                <a:gd name="T47" fmla="*/ 81 h 108"/>
                <a:gd name="T48" fmla="*/ 3 w 51"/>
                <a:gd name="T49" fmla="*/ 85 h 108"/>
                <a:gd name="T50" fmla="*/ 3 w 51"/>
                <a:gd name="T51" fmla="*/ 85 h 108"/>
                <a:gd name="T52" fmla="*/ 7 w 51"/>
                <a:gd name="T53" fmla="*/ 103 h 108"/>
                <a:gd name="T54" fmla="*/ 7 w 51"/>
                <a:gd name="T55" fmla="*/ 103 h 108"/>
                <a:gd name="T56" fmla="*/ 24 w 51"/>
                <a:gd name="T57" fmla="*/ 102 h 108"/>
                <a:gd name="T58" fmla="*/ 24 w 51"/>
                <a:gd name="T59" fmla="*/ 102 h 108"/>
                <a:gd name="T60" fmla="*/ 37 w 51"/>
                <a:gd name="T61" fmla="*/ 82 h 108"/>
                <a:gd name="T62" fmla="*/ 37 w 51"/>
                <a:gd name="T63" fmla="*/ 82 h 108"/>
                <a:gd name="T64" fmla="*/ 44 w 51"/>
                <a:gd name="T65" fmla="*/ 62 h 108"/>
                <a:gd name="T66" fmla="*/ 44 w 51"/>
                <a:gd name="T67" fmla="*/ 62 h 108"/>
                <a:gd name="T68" fmla="*/ 48 w 51"/>
                <a:gd name="T69" fmla="*/ 40 h 108"/>
                <a:gd name="T70" fmla="*/ 48 w 51"/>
                <a:gd name="T71" fmla="*/ 40 h 108"/>
                <a:gd name="T72" fmla="*/ 47 w 51"/>
                <a:gd name="T73" fmla="*/ 2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1" h="108">
                  <a:moveTo>
                    <a:pt x="47" y="22"/>
                  </a:moveTo>
                  <a:lnTo>
                    <a:pt x="47" y="22"/>
                  </a:lnTo>
                  <a:cubicBezTo>
                    <a:pt x="47" y="20"/>
                    <a:pt x="46" y="18"/>
                    <a:pt x="46" y="15"/>
                  </a:cubicBezTo>
                  <a:lnTo>
                    <a:pt x="46" y="15"/>
                  </a:lnTo>
                  <a:cubicBezTo>
                    <a:pt x="45" y="12"/>
                    <a:pt x="45" y="10"/>
                    <a:pt x="41" y="8"/>
                  </a:cubicBezTo>
                  <a:lnTo>
                    <a:pt x="41" y="8"/>
                  </a:lnTo>
                  <a:cubicBezTo>
                    <a:pt x="41" y="7"/>
                    <a:pt x="41" y="6"/>
                    <a:pt x="40" y="4"/>
                  </a:cubicBezTo>
                  <a:lnTo>
                    <a:pt x="40" y="4"/>
                  </a:lnTo>
                  <a:cubicBezTo>
                    <a:pt x="40" y="0"/>
                    <a:pt x="33" y="1"/>
                    <a:pt x="33" y="5"/>
                  </a:cubicBezTo>
                  <a:lnTo>
                    <a:pt x="33" y="5"/>
                  </a:lnTo>
                  <a:cubicBezTo>
                    <a:pt x="33" y="7"/>
                    <a:pt x="33" y="7"/>
                    <a:pt x="33" y="9"/>
                  </a:cubicBezTo>
                  <a:lnTo>
                    <a:pt x="33" y="9"/>
                  </a:lnTo>
                  <a:cubicBezTo>
                    <a:pt x="29" y="12"/>
                    <a:pt x="29" y="15"/>
                    <a:pt x="29" y="20"/>
                  </a:cubicBezTo>
                  <a:lnTo>
                    <a:pt x="29" y="20"/>
                  </a:lnTo>
                  <a:cubicBezTo>
                    <a:pt x="25" y="25"/>
                    <a:pt x="25" y="31"/>
                    <a:pt x="24" y="36"/>
                  </a:cubicBezTo>
                  <a:lnTo>
                    <a:pt x="24" y="36"/>
                  </a:lnTo>
                  <a:cubicBezTo>
                    <a:pt x="23" y="43"/>
                    <a:pt x="21" y="48"/>
                    <a:pt x="19" y="54"/>
                  </a:cubicBezTo>
                  <a:lnTo>
                    <a:pt x="19" y="54"/>
                  </a:lnTo>
                  <a:cubicBezTo>
                    <a:pt x="17" y="60"/>
                    <a:pt x="16" y="63"/>
                    <a:pt x="12" y="68"/>
                  </a:cubicBezTo>
                  <a:lnTo>
                    <a:pt x="12" y="68"/>
                  </a:lnTo>
                  <a:cubicBezTo>
                    <a:pt x="11" y="71"/>
                    <a:pt x="10" y="73"/>
                    <a:pt x="9" y="76"/>
                  </a:cubicBezTo>
                  <a:lnTo>
                    <a:pt x="9" y="76"/>
                  </a:lnTo>
                  <a:cubicBezTo>
                    <a:pt x="7" y="77"/>
                    <a:pt x="6" y="79"/>
                    <a:pt x="5" y="81"/>
                  </a:cubicBezTo>
                  <a:lnTo>
                    <a:pt x="5" y="81"/>
                  </a:lnTo>
                  <a:cubicBezTo>
                    <a:pt x="5" y="81"/>
                    <a:pt x="4" y="84"/>
                    <a:pt x="3" y="85"/>
                  </a:cubicBezTo>
                  <a:lnTo>
                    <a:pt x="3" y="85"/>
                  </a:lnTo>
                  <a:cubicBezTo>
                    <a:pt x="0" y="92"/>
                    <a:pt x="1" y="98"/>
                    <a:pt x="7" y="103"/>
                  </a:cubicBezTo>
                  <a:lnTo>
                    <a:pt x="7" y="103"/>
                  </a:lnTo>
                  <a:cubicBezTo>
                    <a:pt x="12" y="107"/>
                    <a:pt x="20" y="107"/>
                    <a:pt x="24" y="102"/>
                  </a:cubicBezTo>
                  <a:lnTo>
                    <a:pt x="24" y="102"/>
                  </a:lnTo>
                  <a:cubicBezTo>
                    <a:pt x="30" y="96"/>
                    <a:pt x="33" y="89"/>
                    <a:pt x="37" y="82"/>
                  </a:cubicBezTo>
                  <a:lnTo>
                    <a:pt x="37" y="82"/>
                  </a:lnTo>
                  <a:cubicBezTo>
                    <a:pt x="39" y="76"/>
                    <a:pt x="42" y="68"/>
                    <a:pt x="44" y="62"/>
                  </a:cubicBezTo>
                  <a:lnTo>
                    <a:pt x="44" y="62"/>
                  </a:lnTo>
                  <a:cubicBezTo>
                    <a:pt x="45" y="55"/>
                    <a:pt x="47" y="48"/>
                    <a:pt x="48" y="40"/>
                  </a:cubicBezTo>
                  <a:lnTo>
                    <a:pt x="48" y="40"/>
                  </a:lnTo>
                  <a:cubicBezTo>
                    <a:pt x="48" y="34"/>
                    <a:pt x="50" y="27"/>
                    <a:pt x="47" y="22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20" name="Freeform 85">
              <a:extLst>
                <a:ext uri="{FF2B5EF4-FFF2-40B4-BE49-F238E27FC236}">
                  <a16:creationId xmlns:a16="http://schemas.microsoft.com/office/drawing/2014/main" id="{E0B0C761-B568-D4B5-13C4-F918107070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0186" y="5352800"/>
              <a:ext cx="128587" cy="244475"/>
            </a:xfrm>
            <a:custGeom>
              <a:avLst/>
              <a:gdLst>
                <a:gd name="T0" fmla="*/ 151 w 358"/>
                <a:gd name="T1" fmla="*/ 0 h 677"/>
                <a:gd name="T2" fmla="*/ 151 w 358"/>
                <a:gd name="T3" fmla="*/ 0 h 677"/>
                <a:gd name="T4" fmla="*/ 121 w 358"/>
                <a:gd name="T5" fmla="*/ 126 h 677"/>
                <a:gd name="T6" fmla="*/ 121 w 358"/>
                <a:gd name="T7" fmla="*/ 126 h 677"/>
                <a:gd name="T8" fmla="*/ 10 w 358"/>
                <a:gd name="T9" fmla="*/ 215 h 677"/>
                <a:gd name="T10" fmla="*/ 10 w 358"/>
                <a:gd name="T11" fmla="*/ 215 h 677"/>
                <a:gd name="T12" fmla="*/ 82 w 358"/>
                <a:gd name="T13" fmla="*/ 338 h 677"/>
                <a:gd name="T14" fmla="*/ 82 w 358"/>
                <a:gd name="T15" fmla="*/ 338 h 677"/>
                <a:gd name="T16" fmla="*/ 64 w 358"/>
                <a:gd name="T17" fmla="*/ 567 h 677"/>
                <a:gd name="T18" fmla="*/ 64 w 358"/>
                <a:gd name="T19" fmla="*/ 567 h 677"/>
                <a:gd name="T20" fmla="*/ 72 w 358"/>
                <a:gd name="T21" fmla="*/ 602 h 677"/>
                <a:gd name="T22" fmla="*/ 72 w 358"/>
                <a:gd name="T23" fmla="*/ 602 h 677"/>
                <a:gd name="T24" fmla="*/ 109 w 358"/>
                <a:gd name="T25" fmla="*/ 634 h 677"/>
                <a:gd name="T26" fmla="*/ 109 w 358"/>
                <a:gd name="T27" fmla="*/ 634 h 677"/>
                <a:gd name="T28" fmla="*/ 357 w 358"/>
                <a:gd name="T29" fmla="*/ 665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8" h="677">
                  <a:moveTo>
                    <a:pt x="151" y="0"/>
                  </a:moveTo>
                  <a:lnTo>
                    <a:pt x="151" y="0"/>
                  </a:lnTo>
                  <a:cubicBezTo>
                    <a:pt x="139" y="42"/>
                    <a:pt x="128" y="83"/>
                    <a:pt x="121" y="126"/>
                  </a:cubicBezTo>
                  <a:lnTo>
                    <a:pt x="121" y="126"/>
                  </a:lnTo>
                  <a:cubicBezTo>
                    <a:pt x="70" y="123"/>
                    <a:pt x="19" y="164"/>
                    <a:pt x="10" y="215"/>
                  </a:cubicBezTo>
                  <a:lnTo>
                    <a:pt x="10" y="215"/>
                  </a:lnTo>
                  <a:cubicBezTo>
                    <a:pt x="0" y="266"/>
                    <a:pt x="33" y="322"/>
                    <a:pt x="82" y="338"/>
                  </a:cubicBezTo>
                  <a:lnTo>
                    <a:pt x="82" y="338"/>
                  </a:lnTo>
                  <a:cubicBezTo>
                    <a:pt x="65" y="404"/>
                    <a:pt x="59" y="499"/>
                    <a:pt x="64" y="567"/>
                  </a:cubicBezTo>
                  <a:lnTo>
                    <a:pt x="64" y="567"/>
                  </a:lnTo>
                  <a:cubicBezTo>
                    <a:pt x="65" y="579"/>
                    <a:pt x="66" y="591"/>
                    <a:pt x="72" y="602"/>
                  </a:cubicBezTo>
                  <a:lnTo>
                    <a:pt x="72" y="602"/>
                  </a:lnTo>
                  <a:cubicBezTo>
                    <a:pt x="79" y="617"/>
                    <a:pt x="95" y="626"/>
                    <a:pt x="109" y="634"/>
                  </a:cubicBezTo>
                  <a:lnTo>
                    <a:pt x="109" y="634"/>
                  </a:lnTo>
                  <a:cubicBezTo>
                    <a:pt x="185" y="673"/>
                    <a:pt x="272" y="676"/>
                    <a:pt x="357" y="665"/>
                  </a:cubicBezTo>
                </a:path>
              </a:pathLst>
            </a:custGeom>
            <a:noFill/>
            <a:ln w="6480" cap="flat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21" name="Freeform 86">
              <a:extLst>
                <a:ext uri="{FF2B5EF4-FFF2-40B4-BE49-F238E27FC236}">
                  <a16:creationId xmlns:a16="http://schemas.microsoft.com/office/drawing/2014/main" id="{727E3E52-0E28-42F8-934A-421A82F22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6386" y="5592513"/>
              <a:ext cx="22225" cy="165100"/>
            </a:xfrm>
            <a:custGeom>
              <a:avLst/>
              <a:gdLst>
                <a:gd name="T0" fmla="*/ 0 w 62"/>
                <a:gd name="T1" fmla="*/ 459 h 460"/>
                <a:gd name="T2" fmla="*/ 0 w 62"/>
                <a:gd name="T3" fmla="*/ 459 h 460"/>
                <a:gd name="T4" fmla="*/ 61 w 62"/>
                <a:gd name="T5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460">
                  <a:moveTo>
                    <a:pt x="0" y="459"/>
                  </a:moveTo>
                  <a:lnTo>
                    <a:pt x="0" y="459"/>
                  </a:lnTo>
                  <a:cubicBezTo>
                    <a:pt x="20" y="299"/>
                    <a:pt x="40" y="162"/>
                    <a:pt x="61" y="0"/>
                  </a:cubicBezTo>
                </a:path>
              </a:pathLst>
            </a:custGeom>
            <a:noFill/>
            <a:ln w="6480" cap="flat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22" name="Freeform 87">
              <a:extLst>
                <a:ext uri="{FF2B5EF4-FFF2-40B4-BE49-F238E27FC236}">
                  <a16:creationId xmlns:a16="http://schemas.microsoft.com/office/drawing/2014/main" id="{359D1744-D634-C945-C6D7-2F7BEB378A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7673" y="5514725"/>
              <a:ext cx="6350" cy="246063"/>
            </a:xfrm>
            <a:custGeom>
              <a:avLst/>
              <a:gdLst>
                <a:gd name="T0" fmla="*/ 0 w 19"/>
                <a:gd name="T1" fmla="*/ 682 h 683"/>
                <a:gd name="T2" fmla="*/ 0 w 19"/>
                <a:gd name="T3" fmla="*/ 682 h 683"/>
                <a:gd name="T4" fmla="*/ 18 w 19"/>
                <a:gd name="T5" fmla="*/ 0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683">
                  <a:moveTo>
                    <a:pt x="0" y="682"/>
                  </a:moveTo>
                  <a:lnTo>
                    <a:pt x="0" y="682"/>
                  </a:lnTo>
                  <a:cubicBezTo>
                    <a:pt x="2" y="464"/>
                    <a:pt x="3" y="214"/>
                    <a:pt x="18" y="0"/>
                  </a:cubicBezTo>
                </a:path>
              </a:pathLst>
            </a:custGeom>
            <a:noFill/>
            <a:ln w="6480" cap="flat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23" name="Freeform 88">
              <a:extLst>
                <a:ext uri="{FF2B5EF4-FFF2-40B4-BE49-F238E27FC236}">
                  <a16:creationId xmlns:a16="http://schemas.microsoft.com/office/drawing/2014/main" id="{6A772171-3C06-6B9A-8A23-CF9FDC426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1098" y="6105275"/>
              <a:ext cx="142875" cy="84138"/>
            </a:xfrm>
            <a:custGeom>
              <a:avLst/>
              <a:gdLst>
                <a:gd name="T0" fmla="*/ 396 w 397"/>
                <a:gd name="T1" fmla="*/ 0 h 235"/>
                <a:gd name="T2" fmla="*/ 396 w 397"/>
                <a:gd name="T3" fmla="*/ 0 h 235"/>
                <a:gd name="T4" fmla="*/ 22 w 397"/>
                <a:gd name="T5" fmla="*/ 164 h 235"/>
                <a:gd name="T6" fmla="*/ 22 w 397"/>
                <a:gd name="T7" fmla="*/ 164 h 235"/>
                <a:gd name="T8" fmla="*/ 6 w 397"/>
                <a:gd name="T9" fmla="*/ 200 h 235"/>
                <a:gd name="T10" fmla="*/ 6 w 397"/>
                <a:gd name="T11" fmla="*/ 200 h 235"/>
                <a:gd name="T12" fmla="*/ 17 w 397"/>
                <a:gd name="T13" fmla="*/ 212 h 235"/>
                <a:gd name="T14" fmla="*/ 17 w 397"/>
                <a:gd name="T15" fmla="*/ 212 h 235"/>
                <a:gd name="T16" fmla="*/ 135 w 397"/>
                <a:gd name="T17" fmla="*/ 220 h 235"/>
                <a:gd name="T18" fmla="*/ 135 w 397"/>
                <a:gd name="T19" fmla="*/ 220 h 235"/>
                <a:gd name="T20" fmla="*/ 396 w 397"/>
                <a:gd name="T21" fmla="*/ 168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7" h="235">
                  <a:moveTo>
                    <a:pt x="396" y="0"/>
                  </a:moveTo>
                  <a:lnTo>
                    <a:pt x="396" y="0"/>
                  </a:lnTo>
                  <a:cubicBezTo>
                    <a:pt x="244" y="17"/>
                    <a:pt x="138" y="62"/>
                    <a:pt x="22" y="164"/>
                  </a:cubicBezTo>
                  <a:lnTo>
                    <a:pt x="22" y="164"/>
                  </a:lnTo>
                  <a:cubicBezTo>
                    <a:pt x="11" y="173"/>
                    <a:pt x="0" y="186"/>
                    <a:pt x="6" y="200"/>
                  </a:cubicBezTo>
                  <a:lnTo>
                    <a:pt x="6" y="200"/>
                  </a:lnTo>
                  <a:cubicBezTo>
                    <a:pt x="8" y="205"/>
                    <a:pt x="12" y="209"/>
                    <a:pt x="17" y="212"/>
                  </a:cubicBezTo>
                  <a:lnTo>
                    <a:pt x="17" y="212"/>
                  </a:lnTo>
                  <a:cubicBezTo>
                    <a:pt x="52" y="234"/>
                    <a:pt x="96" y="227"/>
                    <a:pt x="135" y="220"/>
                  </a:cubicBezTo>
                  <a:lnTo>
                    <a:pt x="135" y="220"/>
                  </a:lnTo>
                  <a:cubicBezTo>
                    <a:pt x="195" y="208"/>
                    <a:pt x="336" y="180"/>
                    <a:pt x="396" y="168"/>
                  </a:cubicBezTo>
                </a:path>
              </a:pathLst>
            </a:custGeom>
            <a:noFill/>
            <a:ln w="6480" cap="flat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24" name="Freeform 89">
              <a:extLst>
                <a:ext uri="{FF2B5EF4-FFF2-40B4-BE49-F238E27FC236}">
                  <a16:creationId xmlns:a16="http://schemas.microsoft.com/office/drawing/2014/main" id="{866BFD2A-4141-2567-273E-ED72BDD22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736" y="6164013"/>
              <a:ext cx="122237" cy="71437"/>
            </a:xfrm>
            <a:custGeom>
              <a:avLst/>
              <a:gdLst>
                <a:gd name="T0" fmla="*/ 329 w 339"/>
                <a:gd name="T1" fmla="*/ 0 h 199"/>
                <a:gd name="T2" fmla="*/ 329 w 339"/>
                <a:gd name="T3" fmla="*/ 0 h 199"/>
                <a:gd name="T4" fmla="*/ 14 w 339"/>
                <a:gd name="T5" fmla="*/ 150 h 199"/>
                <a:gd name="T6" fmla="*/ 14 w 339"/>
                <a:gd name="T7" fmla="*/ 150 h 199"/>
                <a:gd name="T8" fmla="*/ 3 w 339"/>
                <a:gd name="T9" fmla="*/ 168 h 199"/>
                <a:gd name="T10" fmla="*/ 3 w 339"/>
                <a:gd name="T11" fmla="*/ 168 h 199"/>
                <a:gd name="T12" fmla="*/ 51 w 339"/>
                <a:gd name="T13" fmla="*/ 197 h 199"/>
                <a:gd name="T14" fmla="*/ 51 w 339"/>
                <a:gd name="T15" fmla="*/ 197 h 199"/>
                <a:gd name="T16" fmla="*/ 338 w 339"/>
                <a:gd name="T17" fmla="*/ 131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9" h="199">
                  <a:moveTo>
                    <a:pt x="329" y="0"/>
                  </a:moveTo>
                  <a:lnTo>
                    <a:pt x="329" y="0"/>
                  </a:lnTo>
                  <a:cubicBezTo>
                    <a:pt x="215" y="30"/>
                    <a:pt x="97" y="66"/>
                    <a:pt x="14" y="150"/>
                  </a:cubicBezTo>
                  <a:lnTo>
                    <a:pt x="14" y="150"/>
                  </a:lnTo>
                  <a:cubicBezTo>
                    <a:pt x="10" y="155"/>
                    <a:pt x="5" y="161"/>
                    <a:pt x="3" y="168"/>
                  </a:cubicBezTo>
                  <a:lnTo>
                    <a:pt x="3" y="168"/>
                  </a:lnTo>
                  <a:cubicBezTo>
                    <a:pt x="0" y="189"/>
                    <a:pt x="29" y="198"/>
                    <a:pt x="51" y="197"/>
                  </a:cubicBezTo>
                  <a:lnTo>
                    <a:pt x="51" y="197"/>
                  </a:lnTo>
                  <a:cubicBezTo>
                    <a:pt x="138" y="195"/>
                    <a:pt x="260" y="172"/>
                    <a:pt x="338" y="131"/>
                  </a:cubicBezTo>
                </a:path>
              </a:pathLst>
            </a:custGeom>
            <a:noFill/>
            <a:ln w="6480" cap="flat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25" name="Freeform 90">
              <a:extLst>
                <a:ext uri="{FF2B5EF4-FFF2-40B4-BE49-F238E27FC236}">
                  <a16:creationId xmlns:a16="http://schemas.microsoft.com/office/drawing/2014/main" id="{F1199636-446A-DDC9-E267-BB1B3554B9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3961" y="6211638"/>
              <a:ext cx="115887" cy="68262"/>
            </a:xfrm>
            <a:custGeom>
              <a:avLst/>
              <a:gdLst>
                <a:gd name="T0" fmla="*/ 279 w 324"/>
                <a:gd name="T1" fmla="*/ 0 h 188"/>
                <a:gd name="T2" fmla="*/ 279 w 324"/>
                <a:gd name="T3" fmla="*/ 0 h 188"/>
                <a:gd name="T4" fmla="*/ 16 w 324"/>
                <a:gd name="T5" fmla="*/ 143 h 188"/>
                <a:gd name="T6" fmla="*/ 16 w 324"/>
                <a:gd name="T7" fmla="*/ 143 h 188"/>
                <a:gd name="T8" fmla="*/ 34 w 324"/>
                <a:gd name="T9" fmla="*/ 187 h 188"/>
                <a:gd name="T10" fmla="*/ 34 w 324"/>
                <a:gd name="T11" fmla="*/ 187 h 188"/>
                <a:gd name="T12" fmla="*/ 323 w 324"/>
                <a:gd name="T13" fmla="*/ 11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4" h="188">
                  <a:moveTo>
                    <a:pt x="279" y="0"/>
                  </a:moveTo>
                  <a:lnTo>
                    <a:pt x="279" y="0"/>
                  </a:lnTo>
                  <a:cubicBezTo>
                    <a:pt x="80" y="83"/>
                    <a:pt x="80" y="83"/>
                    <a:pt x="16" y="143"/>
                  </a:cubicBezTo>
                  <a:lnTo>
                    <a:pt x="16" y="143"/>
                  </a:lnTo>
                  <a:cubicBezTo>
                    <a:pt x="0" y="159"/>
                    <a:pt x="12" y="187"/>
                    <a:pt x="34" y="187"/>
                  </a:cubicBezTo>
                  <a:lnTo>
                    <a:pt x="34" y="187"/>
                  </a:lnTo>
                  <a:cubicBezTo>
                    <a:pt x="123" y="184"/>
                    <a:pt x="239" y="140"/>
                    <a:pt x="323" y="110"/>
                  </a:cubicBezTo>
                </a:path>
              </a:pathLst>
            </a:custGeom>
            <a:noFill/>
            <a:ln w="6480" cap="flat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26" name="Freeform 91">
              <a:extLst>
                <a:ext uri="{FF2B5EF4-FFF2-40B4-BE49-F238E27FC236}">
                  <a16:creationId xmlns:a16="http://schemas.microsoft.com/office/drawing/2014/main" id="{25434FD9-E906-8454-A350-3340204D45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1648" y="6198938"/>
              <a:ext cx="1588" cy="66675"/>
            </a:xfrm>
            <a:custGeom>
              <a:avLst/>
              <a:gdLst>
                <a:gd name="T0" fmla="*/ 0 w 2"/>
                <a:gd name="T1" fmla="*/ 0 h 186"/>
                <a:gd name="T2" fmla="*/ 0 w 2"/>
                <a:gd name="T3" fmla="*/ 0 h 186"/>
                <a:gd name="T4" fmla="*/ 1 w 2"/>
                <a:gd name="T5" fmla="*/ 18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86">
                  <a:moveTo>
                    <a:pt x="0" y="0"/>
                  </a:moveTo>
                  <a:lnTo>
                    <a:pt x="0" y="0"/>
                  </a:lnTo>
                  <a:cubicBezTo>
                    <a:pt x="0" y="61"/>
                    <a:pt x="1" y="132"/>
                    <a:pt x="1" y="185"/>
                  </a:cubicBezTo>
                </a:path>
              </a:pathLst>
            </a:custGeom>
            <a:noFill/>
            <a:ln w="6480" cap="flat">
              <a:solidFill>
                <a:srgbClr val="00093B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27" name="Freeform 92">
              <a:extLst>
                <a:ext uri="{FF2B5EF4-FFF2-40B4-BE49-F238E27FC236}">
                  <a16:creationId xmlns:a16="http://schemas.microsoft.com/office/drawing/2014/main" id="{1B0ED04A-349D-7EB3-0EDF-1097A6E9C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5711" y="6208463"/>
              <a:ext cx="731837" cy="312737"/>
            </a:xfrm>
            <a:custGeom>
              <a:avLst/>
              <a:gdLst>
                <a:gd name="T0" fmla="*/ 230 w 2035"/>
                <a:gd name="T1" fmla="*/ 123 h 869"/>
                <a:gd name="T2" fmla="*/ 230 w 2035"/>
                <a:gd name="T3" fmla="*/ 123 h 869"/>
                <a:gd name="T4" fmla="*/ 20 w 2035"/>
                <a:gd name="T5" fmla="*/ 228 h 869"/>
                <a:gd name="T6" fmla="*/ 20 w 2035"/>
                <a:gd name="T7" fmla="*/ 228 h 869"/>
                <a:gd name="T8" fmla="*/ 35 w 2035"/>
                <a:gd name="T9" fmla="*/ 278 h 869"/>
                <a:gd name="T10" fmla="*/ 35 w 2035"/>
                <a:gd name="T11" fmla="*/ 278 h 869"/>
                <a:gd name="T12" fmla="*/ 167 w 2035"/>
                <a:gd name="T13" fmla="*/ 265 h 869"/>
                <a:gd name="T14" fmla="*/ 299 w 2035"/>
                <a:gd name="T15" fmla="*/ 237 h 869"/>
                <a:gd name="T16" fmla="*/ 299 w 2035"/>
                <a:gd name="T17" fmla="*/ 237 h 869"/>
                <a:gd name="T18" fmla="*/ 316 w 2035"/>
                <a:gd name="T19" fmla="*/ 240 h 869"/>
                <a:gd name="T20" fmla="*/ 316 w 2035"/>
                <a:gd name="T21" fmla="*/ 240 h 869"/>
                <a:gd name="T22" fmla="*/ 1080 w 2035"/>
                <a:gd name="T23" fmla="*/ 658 h 869"/>
                <a:gd name="T24" fmla="*/ 1080 w 2035"/>
                <a:gd name="T25" fmla="*/ 658 h 869"/>
                <a:gd name="T26" fmla="*/ 1818 w 2035"/>
                <a:gd name="T27" fmla="*/ 781 h 869"/>
                <a:gd name="T28" fmla="*/ 1818 w 2035"/>
                <a:gd name="T29" fmla="*/ 781 h 869"/>
                <a:gd name="T30" fmla="*/ 1919 w 2035"/>
                <a:gd name="T31" fmla="*/ 686 h 869"/>
                <a:gd name="T32" fmla="*/ 1919 w 2035"/>
                <a:gd name="T33" fmla="*/ 686 h 869"/>
                <a:gd name="T34" fmla="*/ 1967 w 2035"/>
                <a:gd name="T35" fmla="*/ 552 h 869"/>
                <a:gd name="T36" fmla="*/ 1967 w 2035"/>
                <a:gd name="T37" fmla="*/ 552 h 869"/>
                <a:gd name="T38" fmla="*/ 2034 w 2035"/>
                <a:gd name="T39" fmla="*/ 0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35" h="869">
                  <a:moveTo>
                    <a:pt x="230" y="123"/>
                  </a:moveTo>
                  <a:lnTo>
                    <a:pt x="230" y="123"/>
                  </a:lnTo>
                  <a:cubicBezTo>
                    <a:pt x="159" y="146"/>
                    <a:pt x="79" y="182"/>
                    <a:pt x="20" y="228"/>
                  </a:cubicBezTo>
                  <a:lnTo>
                    <a:pt x="20" y="228"/>
                  </a:lnTo>
                  <a:cubicBezTo>
                    <a:pt x="0" y="244"/>
                    <a:pt x="9" y="276"/>
                    <a:pt x="35" y="278"/>
                  </a:cubicBezTo>
                  <a:lnTo>
                    <a:pt x="35" y="278"/>
                  </a:lnTo>
                  <a:cubicBezTo>
                    <a:pt x="74" y="282"/>
                    <a:pt x="128" y="274"/>
                    <a:pt x="167" y="265"/>
                  </a:cubicBezTo>
                  <a:lnTo>
                    <a:pt x="299" y="237"/>
                  </a:lnTo>
                  <a:lnTo>
                    <a:pt x="299" y="237"/>
                  </a:lnTo>
                  <a:cubicBezTo>
                    <a:pt x="305" y="235"/>
                    <a:pt x="312" y="237"/>
                    <a:pt x="316" y="240"/>
                  </a:cubicBezTo>
                  <a:lnTo>
                    <a:pt x="316" y="240"/>
                  </a:lnTo>
                  <a:cubicBezTo>
                    <a:pt x="558" y="401"/>
                    <a:pt x="810" y="548"/>
                    <a:pt x="1080" y="658"/>
                  </a:cubicBezTo>
                  <a:lnTo>
                    <a:pt x="1080" y="658"/>
                  </a:lnTo>
                  <a:cubicBezTo>
                    <a:pt x="1280" y="740"/>
                    <a:pt x="1599" y="868"/>
                    <a:pt x="1818" y="781"/>
                  </a:cubicBezTo>
                  <a:lnTo>
                    <a:pt x="1818" y="781"/>
                  </a:lnTo>
                  <a:cubicBezTo>
                    <a:pt x="1862" y="764"/>
                    <a:pt x="1896" y="727"/>
                    <a:pt x="1919" y="686"/>
                  </a:cubicBezTo>
                  <a:lnTo>
                    <a:pt x="1919" y="686"/>
                  </a:lnTo>
                  <a:cubicBezTo>
                    <a:pt x="1941" y="644"/>
                    <a:pt x="1954" y="598"/>
                    <a:pt x="1967" y="552"/>
                  </a:cubicBezTo>
                  <a:lnTo>
                    <a:pt x="1967" y="552"/>
                  </a:lnTo>
                  <a:cubicBezTo>
                    <a:pt x="2018" y="366"/>
                    <a:pt x="2033" y="194"/>
                    <a:pt x="2034" y="0"/>
                  </a:cubicBezTo>
                </a:path>
              </a:pathLst>
            </a:custGeom>
            <a:noFill/>
            <a:ln w="6480" cap="flat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28" name="Freeform 93">
              <a:extLst>
                <a:ext uri="{FF2B5EF4-FFF2-40B4-BE49-F238E27FC236}">
                  <a16:creationId xmlns:a16="http://schemas.microsoft.com/office/drawing/2014/main" id="{028C41E8-188F-439C-4052-21E78FA65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8573" y="6059238"/>
              <a:ext cx="504825" cy="220662"/>
            </a:xfrm>
            <a:custGeom>
              <a:avLst/>
              <a:gdLst>
                <a:gd name="T0" fmla="*/ 1403 w 1404"/>
                <a:gd name="T1" fmla="*/ 612 h 613"/>
                <a:gd name="T2" fmla="*/ 1403 w 1404"/>
                <a:gd name="T3" fmla="*/ 612 h 613"/>
                <a:gd name="T4" fmla="*/ 458 w 1404"/>
                <a:gd name="T5" fmla="*/ 292 h 613"/>
                <a:gd name="T6" fmla="*/ 458 w 1404"/>
                <a:gd name="T7" fmla="*/ 292 h 613"/>
                <a:gd name="T8" fmla="*/ 76 w 1404"/>
                <a:gd name="T9" fmla="*/ 18 h 613"/>
                <a:gd name="T10" fmla="*/ 76 w 1404"/>
                <a:gd name="T11" fmla="*/ 18 h 613"/>
                <a:gd name="T12" fmla="*/ 11 w 1404"/>
                <a:gd name="T13" fmla="*/ 17 h 613"/>
                <a:gd name="T14" fmla="*/ 11 w 1404"/>
                <a:gd name="T15" fmla="*/ 17 h 613"/>
                <a:gd name="T16" fmla="*/ 1 w 1404"/>
                <a:gd name="T17" fmla="*/ 43 h 613"/>
                <a:gd name="T18" fmla="*/ 1 w 1404"/>
                <a:gd name="T19" fmla="*/ 43 h 613"/>
                <a:gd name="T20" fmla="*/ 74 w 1404"/>
                <a:gd name="T21" fmla="*/ 132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04" h="613">
                  <a:moveTo>
                    <a:pt x="1403" y="612"/>
                  </a:moveTo>
                  <a:lnTo>
                    <a:pt x="1403" y="612"/>
                  </a:lnTo>
                  <a:cubicBezTo>
                    <a:pt x="1142" y="497"/>
                    <a:pt x="821" y="412"/>
                    <a:pt x="458" y="292"/>
                  </a:cubicBezTo>
                  <a:lnTo>
                    <a:pt x="458" y="292"/>
                  </a:lnTo>
                  <a:cubicBezTo>
                    <a:pt x="446" y="288"/>
                    <a:pt x="219" y="74"/>
                    <a:pt x="76" y="18"/>
                  </a:cubicBezTo>
                  <a:lnTo>
                    <a:pt x="76" y="18"/>
                  </a:lnTo>
                  <a:cubicBezTo>
                    <a:pt x="54" y="10"/>
                    <a:pt x="27" y="0"/>
                    <a:pt x="11" y="17"/>
                  </a:cubicBezTo>
                  <a:lnTo>
                    <a:pt x="11" y="17"/>
                  </a:lnTo>
                  <a:cubicBezTo>
                    <a:pt x="4" y="24"/>
                    <a:pt x="2" y="33"/>
                    <a:pt x="1" y="43"/>
                  </a:cubicBezTo>
                  <a:lnTo>
                    <a:pt x="1" y="43"/>
                  </a:lnTo>
                  <a:cubicBezTo>
                    <a:pt x="0" y="83"/>
                    <a:pt x="40" y="111"/>
                    <a:pt x="74" y="132"/>
                  </a:cubicBezTo>
                </a:path>
              </a:pathLst>
            </a:custGeom>
            <a:noFill/>
            <a:ln w="6480" cap="flat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29" name="Freeform 94">
              <a:extLst>
                <a:ext uri="{FF2B5EF4-FFF2-40B4-BE49-F238E27FC236}">
                  <a16:creationId xmlns:a16="http://schemas.microsoft.com/office/drawing/2014/main" id="{691F9133-65E6-7480-F784-ABF9FA1C7E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1961" y="6029075"/>
              <a:ext cx="9525" cy="169863"/>
            </a:xfrm>
            <a:custGeom>
              <a:avLst/>
              <a:gdLst>
                <a:gd name="T0" fmla="*/ 27 w 28"/>
                <a:gd name="T1" fmla="*/ 0 h 473"/>
                <a:gd name="T2" fmla="*/ 27 w 28"/>
                <a:gd name="T3" fmla="*/ 0 h 473"/>
                <a:gd name="T4" fmla="*/ 0 w 28"/>
                <a:gd name="T5" fmla="*/ 472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473">
                  <a:moveTo>
                    <a:pt x="27" y="0"/>
                  </a:moveTo>
                  <a:lnTo>
                    <a:pt x="27" y="0"/>
                  </a:lnTo>
                  <a:cubicBezTo>
                    <a:pt x="12" y="123"/>
                    <a:pt x="1" y="325"/>
                    <a:pt x="0" y="472"/>
                  </a:cubicBezTo>
                </a:path>
              </a:pathLst>
            </a:custGeom>
            <a:noFill/>
            <a:ln w="6480" cap="flat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30" name="Freeform 95">
              <a:extLst>
                <a:ext uri="{FF2B5EF4-FFF2-40B4-BE49-F238E27FC236}">
                  <a16:creationId xmlns:a16="http://schemas.microsoft.com/office/drawing/2014/main" id="{140E9330-39DB-391C-979E-CE57A96A9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1961" y="6198938"/>
              <a:ext cx="290512" cy="11112"/>
            </a:xfrm>
            <a:custGeom>
              <a:avLst/>
              <a:gdLst>
                <a:gd name="T0" fmla="*/ 0 w 807"/>
                <a:gd name="T1" fmla="*/ 0 h 31"/>
                <a:gd name="T2" fmla="*/ 0 w 807"/>
                <a:gd name="T3" fmla="*/ 0 h 31"/>
                <a:gd name="T4" fmla="*/ 110 w 807"/>
                <a:gd name="T5" fmla="*/ 2 h 31"/>
                <a:gd name="T6" fmla="*/ 110 w 807"/>
                <a:gd name="T7" fmla="*/ 2 h 31"/>
                <a:gd name="T8" fmla="*/ 711 w 807"/>
                <a:gd name="T9" fmla="*/ 25 h 31"/>
                <a:gd name="T10" fmla="*/ 711 w 807"/>
                <a:gd name="T11" fmla="*/ 25 h 31"/>
                <a:gd name="T12" fmla="*/ 806 w 807"/>
                <a:gd name="T13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7" h="31">
                  <a:moveTo>
                    <a:pt x="0" y="0"/>
                  </a:moveTo>
                  <a:lnTo>
                    <a:pt x="0" y="0"/>
                  </a:lnTo>
                  <a:cubicBezTo>
                    <a:pt x="36" y="0"/>
                    <a:pt x="73" y="1"/>
                    <a:pt x="110" y="2"/>
                  </a:cubicBezTo>
                  <a:lnTo>
                    <a:pt x="110" y="2"/>
                  </a:lnTo>
                  <a:cubicBezTo>
                    <a:pt x="311" y="7"/>
                    <a:pt x="511" y="14"/>
                    <a:pt x="711" y="25"/>
                  </a:cubicBezTo>
                  <a:lnTo>
                    <a:pt x="711" y="25"/>
                  </a:lnTo>
                  <a:cubicBezTo>
                    <a:pt x="744" y="27"/>
                    <a:pt x="775" y="29"/>
                    <a:pt x="806" y="30"/>
                  </a:cubicBezTo>
                </a:path>
              </a:pathLst>
            </a:custGeom>
            <a:noFill/>
            <a:ln w="6480" cap="flat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31" name="Freeform 96">
              <a:extLst>
                <a:ext uri="{FF2B5EF4-FFF2-40B4-BE49-F238E27FC236}">
                  <a16:creationId xmlns:a16="http://schemas.microsoft.com/office/drawing/2014/main" id="{C5CE2F18-FB66-2E0D-52E3-5A2270905D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0311" y="6078288"/>
              <a:ext cx="69850" cy="9525"/>
            </a:xfrm>
            <a:custGeom>
              <a:avLst/>
              <a:gdLst>
                <a:gd name="T0" fmla="*/ 0 w 194"/>
                <a:gd name="T1" fmla="*/ 0 h 28"/>
                <a:gd name="T2" fmla="*/ 0 w 194"/>
                <a:gd name="T3" fmla="*/ 0 h 28"/>
                <a:gd name="T4" fmla="*/ 193 w 194"/>
                <a:gd name="T5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4" h="28">
                  <a:moveTo>
                    <a:pt x="0" y="0"/>
                  </a:moveTo>
                  <a:lnTo>
                    <a:pt x="0" y="0"/>
                  </a:lnTo>
                  <a:cubicBezTo>
                    <a:pt x="63" y="18"/>
                    <a:pt x="128" y="27"/>
                    <a:pt x="193" y="26"/>
                  </a:cubicBezTo>
                </a:path>
              </a:pathLst>
            </a:custGeom>
            <a:noFill/>
            <a:ln w="6480" cap="flat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32" name="Freeform 97">
              <a:extLst>
                <a:ext uri="{FF2B5EF4-FFF2-40B4-BE49-F238E27FC236}">
                  <a16:creationId xmlns:a16="http://schemas.microsoft.com/office/drawing/2014/main" id="{F1EDD0DC-0C86-4B27-8D02-90A8BC407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3973" y="5894138"/>
              <a:ext cx="28575" cy="163512"/>
            </a:xfrm>
            <a:custGeom>
              <a:avLst/>
              <a:gdLst>
                <a:gd name="T0" fmla="*/ 78 w 79"/>
                <a:gd name="T1" fmla="*/ 0 h 455"/>
                <a:gd name="T2" fmla="*/ 78 w 79"/>
                <a:gd name="T3" fmla="*/ 0 h 455"/>
                <a:gd name="T4" fmla="*/ 0 w 79"/>
                <a:gd name="T5" fmla="*/ 454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9" h="455">
                  <a:moveTo>
                    <a:pt x="78" y="0"/>
                  </a:moveTo>
                  <a:lnTo>
                    <a:pt x="78" y="0"/>
                  </a:lnTo>
                  <a:cubicBezTo>
                    <a:pt x="42" y="129"/>
                    <a:pt x="9" y="320"/>
                    <a:pt x="0" y="454"/>
                  </a:cubicBezTo>
                </a:path>
              </a:pathLst>
            </a:custGeom>
            <a:noFill/>
            <a:ln w="6480" cap="flat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33" name="Freeform 98">
              <a:extLst>
                <a:ext uri="{FF2B5EF4-FFF2-40B4-BE49-F238E27FC236}">
                  <a16:creationId xmlns:a16="http://schemas.microsoft.com/office/drawing/2014/main" id="{4ED66252-A7F0-702D-D5B7-A9A69EC259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92248" y="5762375"/>
              <a:ext cx="296863" cy="74613"/>
            </a:xfrm>
            <a:custGeom>
              <a:avLst/>
              <a:gdLst>
                <a:gd name="T0" fmla="*/ 0 w 826"/>
                <a:gd name="T1" fmla="*/ 4 h 208"/>
                <a:gd name="T2" fmla="*/ 0 w 826"/>
                <a:gd name="T3" fmla="*/ 4 h 208"/>
                <a:gd name="T4" fmla="*/ 665 w 826"/>
                <a:gd name="T5" fmla="*/ 118 h 208"/>
                <a:gd name="T6" fmla="*/ 665 w 826"/>
                <a:gd name="T7" fmla="*/ 118 h 208"/>
                <a:gd name="T8" fmla="*/ 825 w 826"/>
                <a:gd name="T9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6" h="208">
                  <a:moveTo>
                    <a:pt x="0" y="4"/>
                  </a:moveTo>
                  <a:lnTo>
                    <a:pt x="0" y="4"/>
                  </a:lnTo>
                  <a:cubicBezTo>
                    <a:pt x="134" y="207"/>
                    <a:pt x="480" y="200"/>
                    <a:pt x="665" y="118"/>
                  </a:cubicBezTo>
                  <a:lnTo>
                    <a:pt x="665" y="118"/>
                  </a:lnTo>
                  <a:cubicBezTo>
                    <a:pt x="725" y="91"/>
                    <a:pt x="776" y="45"/>
                    <a:pt x="825" y="0"/>
                  </a:cubicBezTo>
                </a:path>
              </a:pathLst>
            </a:custGeom>
            <a:noFill/>
            <a:ln w="6480" cap="flat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34" name="Freeform 99">
              <a:extLst>
                <a:ext uri="{FF2B5EF4-FFF2-40B4-BE49-F238E27FC236}">
                  <a16:creationId xmlns:a16="http://schemas.microsoft.com/office/drawing/2014/main" id="{C4054A4E-4D03-C1CD-9FC8-DA3F8FCEF6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1898" y="6083050"/>
              <a:ext cx="17463" cy="50800"/>
            </a:xfrm>
            <a:custGeom>
              <a:avLst/>
              <a:gdLst>
                <a:gd name="T0" fmla="*/ 0 w 50"/>
                <a:gd name="T1" fmla="*/ 139 h 140"/>
                <a:gd name="T2" fmla="*/ 0 w 50"/>
                <a:gd name="T3" fmla="*/ 139 h 140"/>
                <a:gd name="T4" fmla="*/ 49 w 50"/>
                <a:gd name="T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140">
                  <a:moveTo>
                    <a:pt x="0" y="139"/>
                  </a:moveTo>
                  <a:lnTo>
                    <a:pt x="0" y="139"/>
                  </a:lnTo>
                  <a:cubicBezTo>
                    <a:pt x="26" y="97"/>
                    <a:pt x="43" y="49"/>
                    <a:pt x="49" y="0"/>
                  </a:cubicBezTo>
                </a:path>
              </a:pathLst>
            </a:custGeom>
            <a:noFill/>
            <a:ln w="6480" cap="flat">
              <a:solidFill>
                <a:srgbClr val="00093B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35" name="Freeform 100">
              <a:extLst>
                <a:ext uri="{FF2B5EF4-FFF2-40B4-BE49-F238E27FC236}">
                  <a16:creationId xmlns:a16="http://schemas.microsoft.com/office/drawing/2014/main" id="{E020F96D-4A7F-3FFD-C7E1-9A3B8FE1F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1086" y="6189413"/>
              <a:ext cx="111125" cy="57150"/>
            </a:xfrm>
            <a:custGeom>
              <a:avLst/>
              <a:gdLst>
                <a:gd name="T0" fmla="*/ 309 w 310"/>
                <a:gd name="T1" fmla="*/ 0 h 159"/>
                <a:gd name="T2" fmla="*/ 309 w 310"/>
                <a:gd name="T3" fmla="*/ 0 h 159"/>
                <a:gd name="T4" fmla="*/ 0 w 310"/>
                <a:gd name="T5" fmla="*/ 12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0" h="159">
                  <a:moveTo>
                    <a:pt x="309" y="0"/>
                  </a:moveTo>
                  <a:lnTo>
                    <a:pt x="309" y="0"/>
                  </a:lnTo>
                  <a:cubicBezTo>
                    <a:pt x="249" y="100"/>
                    <a:pt x="155" y="158"/>
                    <a:pt x="0" y="121"/>
                  </a:cubicBezTo>
                </a:path>
              </a:pathLst>
            </a:custGeom>
            <a:noFill/>
            <a:ln w="6480" cap="flat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36" name="Freeform 101">
              <a:extLst>
                <a:ext uri="{FF2B5EF4-FFF2-40B4-BE49-F238E27FC236}">
                  <a16:creationId xmlns:a16="http://schemas.microsoft.com/office/drawing/2014/main" id="{CABE6DCF-7AC7-A28E-B3F5-555C1CE4D0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223" y="6351338"/>
              <a:ext cx="280988" cy="69850"/>
            </a:xfrm>
            <a:custGeom>
              <a:avLst/>
              <a:gdLst>
                <a:gd name="T0" fmla="*/ 0 w 781"/>
                <a:gd name="T1" fmla="*/ 50 h 196"/>
                <a:gd name="T2" fmla="*/ 0 w 781"/>
                <a:gd name="T3" fmla="*/ 50 h 196"/>
                <a:gd name="T4" fmla="*/ 780 w 781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81" h="196">
                  <a:moveTo>
                    <a:pt x="0" y="50"/>
                  </a:moveTo>
                  <a:lnTo>
                    <a:pt x="0" y="50"/>
                  </a:lnTo>
                  <a:cubicBezTo>
                    <a:pt x="252" y="195"/>
                    <a:pt x="556" y="152"/>
                    <a:pt x="780" y="0"/>
                  </a:cubicBezTo>
                </a:path>
              </a:pathLst>
            </a:custGeom>
            <a:noFill/>
            <a:ln w="6480" cap="flat">
              <a:solidFill>
                <a:srgbClr val="00093B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37" name="Freeform 106">
              <a:extLst>
                <a:ext uri="{FF2B5EF4-FFF2-40B4-BE49-F238E27FC236}">
                  <a16:creationId xmlns:a16="http://schemas.microsoft.com/office/drawing/2014/main" id="{1F875370-D538-E9E1-AB86-EEC5068E87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5911" y="5355975"/>
              <a:ext cx="31750" cy="28575"/>
            </a:xfrm>
            <a:custGeom>
              <a:avLst/>
              <a:gdLst>
                <a:gd name="T0" fmla="*/ 0 w 86"/>
                <a:gd name="T1" fmla="*/ 0 h 80"/>
                <a:gd name="T2" fmla="*/ 0 w 86"/>
                <a:gd name="T3" fmla="*/ 0 h 80"/>
                <a:gd name="T4" fmla="*/ 85 w 86"/>
                <a:gd name="T5" fmla="*/ 7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80">
                  <a:moveTo>
                    <a:pt x="0" y="0"/>
                  </a:moveTo>
                  <a:lnTo>
                    <a:pt x="0" y="0"/>
                  </a:lnTo>
                  <a:cubicBezTo>
                    <a:pt x="40" y="7"/>
                    <a:pt x="75" y="40"/>
                    <a:pt x="85" y="79"/>
                  </a:cubicBezTo>
                </a:path>
              </a:pathLst>
            </a:custGeom>
            <a:noFill/>
            <a:ln w="6480" cap="flat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38" name="Freeform 107">
              <a:extLst>
                <a:ext uri="{FF2B5EF4-FFF2-40B4-BE49-F238E27FC236}">
                  <a16:creationId xmlns:a16="http://schemas.microsoft.com/office/drawing/2014/main" id="{9BD11BBA-6CF4-293A-F06C-7361855CDC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9761" y="6351338"/>
              <a:ext cx="669925" cy="61912"/>
            </a:xfrm>
            <a:custGeom>
              <a:avLst/>
              <a:gdLst>
                <a:gd name="T0" fmla="*/ 0 w 1859"/>
                <a:gd name="T1" fmla="*/ 30 h 172"/>
                <a:gd name="T2" fmla="*/ 131 w 1859"/>
                <a:gd name="T3" fmla="*/ 169 h 172"/>
                <a:gd name="T4" fmla="*/ 1793 w 1859"/>
                <a:gd name="T5" fmla="*/ 171 h 172"/>
                <a:gd name="T6" fmla="*/ 1793 w 1859"/>
                <a:gd name="T7" fmla="*/ 171 h 172"/>
                <a:gd name="T8" fmla="*/ 1842 w 1859"/>
                <a:gd name="T9" fmla="*/ 130 h 172"/>
                <a:gd name="T10" fmla="*/ 1858 w 1859"/>
                <a:gd name="T11" fmla="*/ 50 h 172"/>
                <a:gd name="T12" fmla="*/ 1858 w 1859"/>
                <a:gd name="T13" fmla="*/ 50 h 172"/>
                <a:gd name="T14" fmla="*/ 1807 w 1859"/>
                <a:gd name="T15" fmla="*/ 1 h 172"/>
                <a:gd name="T16" fmla="*/ 0 w 1859"/>
                <a:gd name="T17" fmla="*/ 3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59" h="172">
                  <a:moveTo>
                    <a:pt x="0" y="30"/>
                  </a:moveTo>
                  <a:lnTo>
                    <a:pt x="131" y="169"/>
                  </a:lnTo>
                  <a:lnTo>
                    <a:pt x="1793" y="171"/>
                  </a:lnTo>
                  <a:lnTo>
                    <a:pt x="1793" y="171"/>
                  </a:lnTo>
                  <a:cubicBezTo>
                    <a:pt x="1817" y="171"/>
                    <a:pt x="1837" y="154"/>
                    <a:pt x="1842" y="130"/>
                  </a:cubicBezTo>
                  <a:lnTo>
                    <a:pt x="1858" y="50"/>
                  </a:lnTo>
                  <a:lnTo>
                    <a:pt x="1858" y="50"/>
                  </a:lnTo>
                  <a:cubicBezTo>
                    <a:pt x="1857" y="23"/>
                    <a:pt x="1835" y="0"/>
                    <a:pt x="1807" y="1"/>
                  </a:cubicBezTo>
                  <a:lnTo>
                    <a:pt x="0" y="3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E1DA53EF-9950-F4C8-4655-BB0AAFDDBD7A}"/>
              </a:ext>
            </a:extLst>
          </p:cNvPr>
          <p:cNvSpPr/>
          <p:nvPr/>
        </p:nvSpPr>
        <p:spPr>
          <a:xfrm>
            <a:off x="1391854" y="2732585"/>
            <a:ext cx="25127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217"/>
            <a:r>
              <a:rPr lang="en-US" sz="2400" dirty="0">
                <a:solidFill>
                  <a:srgbClr val="49494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Poppins" pitchFamily="2" charset="77"/>
              </a:rPr>
              <a:t>Social media Integration </a:t>
            </a:r>
          </a:p>
        </p:txBody>
      </p:sp>
      <p:sp>
        <p:nvSpPr>
          <p:cNvPr id="40" name="Triangle 5">
            <a:extLst>
              <a:ext uri="{FF2B5EF4-FFF2-40B4-BE49-F238E27FC236}">
                <a16:creationId xmlns:a16="http://schemas.microsoft.com/office/drawing/2014/main" id="{7B3F636B-3F9C-67C9-7307-F4EEAD183F46}"/>
              </a:ext>
            </a:extLst>
          </p:cNvPr>
          <p:cNvSpPr/>
          <p:nvPr/>
        </p:nvSpPr>
        <p:spPr>
          <a:xfrm rot="5400000">
            <a:off x="899755" y="2746128"/>
            <a:ext cx="370841" cy="31969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SV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41" name="Triangle 166">
            <a:extLst>
              <a:ext uri="{FF2B5EF4-FFF2-40B4-BE49-F238E27FC236}">
                <a16:creationId xmlns:a16="http://schemas.microsoft.com/office/drawing/2014/main" id="{3B5494D9-2A3D-DFCF-EE3D-043D2D0EA5A1}"/>
              </a:ext>
            </a:extLst>
          </p:cNvPr>
          <p:cNvSpPr/>
          <p:nvPr/>
        </p:nvSpPr>
        <p:spPr>
          <a:xfrm rot="5400000">
            <a:off x="899755" y="4887749"/>
            <a:ext cx="370841" cy="31969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SV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42" name="Triangle 170">
            <a:extLst>
              <a:ext uri="{FF2B5EF4-FFF2-40B4-BE49-F238E27FC236}">
                <a16:creationId xmlns:a16="http://schemas.microsoft.com/office/drawing/2014/main" id="{3D8E9FA1-7B5A-A7EC-E045-E422522C785C}"/>
              </a:ext>
            </a:extLst>
          </p:cNvPr>
          <p:cNvSpPr/>
          <p:nvPr/>
        </p:nvSpPr>
        <p:spPr>
          <a:xfrm rot="16200000">
            <a:off x="10885310" y="2746128"/>
            <a:ext cx="370841" cy="319691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SV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B84D700-D04F-321E-0EC8-B34C37FE4759}"/>
              </a:ext>
            </a:extLst>
          </p:cNvPr>
          <p:cNvSpPr/>
          <p:nvPr/>
        </p:nvSpPr>
        <p:spPr>
          <a:xfrm>
            <a:off x="8105218" y="4874206"/>
            <a:ext cx="27684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217"/>
            <a:r>
              <a:rPr lang="en-US" sz="2400" dirty="0">
                <a:solidFill>
                  <a:srgbClr val="49494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Poppins" pitchFamily="2" charset="77"/>
              </a:rPr>
              <a:t>Multiple face &amp; full body deepfake detection</a:t>
            </a:r>
          </a:p>
        </p:txBody>
      </p:sp>
      <p:sp>
        <p:nvSpPr>
          <p:cNvPr id="44" name="Triangle 175">
            <a:extLst>
              <a:ext uri="{FF2B5EF4-FFF2-40B4-BE49-F238E27FC236}">
                <a16:creationId xmlns:a16="http://schemas.microsoft.com/office/drawing/2014/main" id="{9925B311-F5E6-8837-9DCD-B5D3F880A001}"/>
              </a:ext>
            </a:extLst>
          </p:cNvPr>
          <p:cNvSpPr/>
          <p:nvPr/>
        </p:nvSpPr>
        <p:spPr>
          <a:xfrm rot="16200000">
            <a:off x="10885310" y="4923843"/>
            <a:ext cx="370841" cy="319691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SV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12CD0FB-57AA-CC65-22F2-6CF83086A2A1}"/>
              </a:ext>
            </a:extLst>
          </p:cNvPr>
          <p:cNvSpPr/>
          <p:nvPr/>
        </p:nvSpPr>
        <p:spPr>
          <a:xfrm>
            <a:off x="1419737" y="4856778"/>
            <a:ext cx="24848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217"/>
            <a:r>
              <a:rPr lang="en-US" sz="2400" dirty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Government Compliances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E123B84-FE6C-350B-9C17-AFAA30347DA6}"/>
              </a:ext>
            </a:extLst>
          </p:cNvPr>
          <p:cNvSpPr/>
          <p:nvPr/>
        </p:nvSpPr>
        <p:spPr>
          <a:xfrm>
            <a:off x="8826379" y="2645208"/>
            <a:ext cx="2047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217"/>
            <a:r>
              <a:rPr lang="en-US" sz="2400" dirty="0">
                <a:solidFill>
                  <a:srgbClr val="49494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Poppins" pitchFamily="2" charset="77"/>
              </a:rPr>
              <a:t>Cloud hosted accessible platform </a:t>
            </a:r>
          </a:p>
        </p:txBody>
      </p:sp>
    </p:spTree>
    <p:extLst>
      <p:ext uri="{BB962C8B-B14F-4D97-AF65-F5344CB8AC3E}">
        <p14:creationId xmlns:p14="http://schemas.microsoft.com/office/powerpoint/2010/main" val="93682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3" grpId="0"/>
      <p:bldP spid="45" grpId="0"/>
      <p:bldP spid="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artoon of a person holding a sign and megaphone">
            <a:extLst>
              <a:ext uri="{FF2B5EF4-FFF2-40B4-BE49-F238E27FC236}">
                <a16:creationId xmlns:a16="http://schemas.microsoft.com/office/drawing/2014/main" id="{473B621C-FB4A-BEAD-B96B-30B1B3762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670" y="1190556"/>
            <a:ext cx="8245628" cy="4700007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713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350">
            <a:extLst>
              <a:ext uri="{FF2B5EF4-FFF2-40B4-BE49-F238E27FC236}">
                <a16:creationId xmlns:a16="http://schemas.microsoft.com/office/drawing/2014/main" id="{10920E14-57A5-BDB3-003F-D7BD2E9F23A0}"/>
              </a:ext>
            </a:extLst>
          </p:cNvPr>
          <p:cNvSpPr txBox="1"/>
          <p:nvPr/>
        </p:nvSpPr>
        <p:spPr>
          <a:xfrm>
            <a:off x="6486056" y="3130590"/>
            <a:ext cx="33137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217"/>
            <a:r>
              <a:rPr lang="en-US" sz="4000" b="1" dirty="0">
                <a:solidFill>
                  <a:srgbClr val="494949"/>
                </a:solidFill>
                <a:latin typeface="Poppins" pitchFamily="2" charset="77"/>
                <a:ea typeface="Lato Heavy" charset="0"/>
                <a:cs typeface="Poppins" pitchFamily="2" charset="77"/>
              </a:rPr>
              <a:t>THANK YOU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B8C0C6C-D203-AC60-6688-1854C49AEBC4}"/>
              </a:ext>
            </a:extLst>
          </p:cNvPr>
          <p:cNvGrpSpPr/>
          <p:nvPr/>
        </p:nvGrpSpPr>
        <p:grpSpPr>
          <a:xfrm>
            <a:off x="1194497" y="2263632"/>
            <a:ext cx="3715975" cy="3522977"/>
            <a:chOff x="16318388" y="5080102"/>
            <a:chExt cx="1691073" cy="1603243"/>
          </a:xfrm>
        </p:grpSpPr>
        <p:sp>
          <p:nvSpPr>
            <p:cNvPr id="5" name="Freeform 33">
              <a:extLst>
                <a:ext uri="{FF2B5EF4-FFF2-40B4-BE49-F238E27FC236}">
                  <a16:creationId xmlns:a16="http://schemas.microsoft.com/office/drawing/2014/main" id="{8A2AD67F-128B-BF97-715F-D19803B908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18388" y="5266915"/>
              <a:ext cx="1691073" cy="1352300"/>
            </a:xfrm>
            <a:custGeom>
              <a:avLst/>
              <a:gdLst>
                <a:gd name="T0" fmla="*/ 5231 w 5351"/>
                <a:gd name="T1" fmla="*/ 4278 h 4279"/>
                <a:gd name="T2" fmla="*/ 119 w 5351"/>
                <a:gd name="T3" fmla="*/ 4278 h 4279"/>
                <a:gd name="T4" fmla="*/ 119 w 5351"/>
                <a:gd name="T5" fmla="*/ 4278 h 4279"/>
                <a:gd name="T6" fmla="*/ 0 w 5351"/>
                <a:gd name="T7" fmla="*/ 4160 h 4279"/>
                <a:gd name="T8" fmla="*/ 0 w 5351"/>
                <a:gd name="T9" fmla="*/ 119 h 4279"/>
                <a:gd name="T10" fmla="*/ 0 w 5351"/>
                <a:gd name="T11" fmla="*/ 119 h 4279"/>
                <a:gd name="T12" fmla="*/ 119 w 5351"/>
                <a:gd name="T13" fmla="*/ 0 h 4279"/>
                <a:gd name="T14" fmla="*/ 5231 w 5351"/>
                <a:gd name="T15" fmla="*/ 0 h 4279"/>
                <a:gd name="T16" fmla="*/ 5231 w 5351"/>
                <a:gd name="T17" fmla="*/ 0 h 4279"/>
                <a:gd name="T18" fmla="*/ 5350 w 5351"/>
                <a:gd name="T19" fmla="*/ 119 h 4279"/>
                <a:gd name="T20" fmla="*/ 5350 w 5351"/>
                <a:gd name="T21" fmla="*/ 4160 h 4279"/>
                <a:gd name="T22" fmla="*/ 5350 w 5351"/>
                <a:gd name="T23" fmla="*/ 4160 h 4279"/>
                <a:gd name="T24" fmla="*/ 5231 w 5351"/>
                <a:gd name="T25" fmla="*/ 4278 h 4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51" h="4279">
                  <a:moveTo>
                    <a:pt x="5231" y="4278"/>
                  </a:moveTo>
                  <a:lnTo>
                    <a:pt x="119" y="4278"/>
                  </a:lnTo>
                  <a:lnTo>
                    <a:pt x="119" y="4278"/>
                  </a:lnTo>
                  <a:cubicBezTo>
                    <a:pt x="53" y="4278"/>
                    <a:pt x="0" y="4225"/>
                    <a:pt x="0" y="4160"/>
                  </a:cubicBezTo>
                  <a:lnTo>
                    <a:pt x="0" y="119"/>
                  </a:lnTo>
                  <a:lnTo>
                    <a:pt x="0" y="119"/>
                  </a:lnTo>
                  <a:cubicBezTo>
                    <a:pt x="0" y="54"/>
                    <a:pt x="53" y="0"/>
                    <a:pt x="119" y="0"/>
                  </a:cubicBezTo>
                  <a:lnTo>
                    <a:pt x="5231" y="0"/>
                  </a:lnTo>
                  <a:lnTo>
                    <a:pt x="5231" y="0"/>
                  </a:lnTo>
                  <a:cubicBezTo>
                    <a:pt x="5297" y="0"/>
                    <a:pt x="5350" y="54"/>
                    <a:pt x="5350" y="119"/>
                  </a:cubicBezTo>
                  <a:lnTo>
                    <a:pt x="5350" y="4160"/>
                  </a:lnTo>
                  <a:lnTo>
                    <a:pt x="5350" y="4160"/>
                  </a:lnTo>
                  <a:cubicBezTo>
                    <a:pt x="5350" y="4225"/>
                    <a:pt x="5297" y="4278"/>
                    <a:pt x="5231" y="4278"/>
                  </a:cubicBezTo>
                </a:path>
              </a:pathLst>
            </a:custGeom>
            <a:solidFill>
              <a:srgbClr val="FFFFFF"/>
            </a:solidFill>
            <a:ln w="9525" cap="flat">
              <a:solidFill>
                <a:srgbClr val="92D3F4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6" name="Freeform 34">
              <a:extLst>
                <a:ext uri="{FF2B5EF4-FFF2-40B4-BE49-F238E27FC236}">
                  <a16:creationId xmlns:a16="http://schemas.microsoft.com/office/drawing/2014/main" id="{8E7578C0-D485-C2E8-EB5B-83F0D7DE53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18388" y="5266915"/>
              <a:ext cx="1691073" cy="1352300"/>
            </a:xfrm>
            <a:custGeom>
              <a:avLst/>
              <a:gdLst>
                <a:gd name="T0" fmla="*/ 5231 w 5351"/>
                <a:gd name="T1" fmla="*/ 4278 h 4279"/>
                <a:gd name="T2" fmla="*/ 119 w 5351"/>
                <a:gd name="T3" fmla="*/ 4278 h 4279"/>
                <a:gd name="T4" fmla="*/ 119 w 5351"/>
                <a:gd name="T5" fmla="*/ 4278 h 4279"/>
                <a:gd name="T6" fmla="*/ 0 w 5351"/>
                <a:gd name="T7" fmla="*/ 4160 h 4279"/>
                <a:gd name="T8" fmla="*/ 0 w 5351"/>
                <a:gd name="T9" fmla="*/ 119 h 4279"/>
                <a:gd name="T10" fmla="*/ 0 w 5351"/>
                <a:gd name="T11" fmla="*/ 119 h 4279"/>
                <a:gd name="T12" fmla="*/ 119 w 5351"/>
                <a:gd name="T13" fmla="*/ 0 h 4279"/>
                <a:gd name="T14" fmla="*/ 5231 w 5351"/>
                <a:gd name="T15" fmla="*/ 0 h 4279"/>
                <a:gd name="T16" fmla="*/ 5231 w 5351"/>
                <a:gd name="T17" fmla="*/ 0 h 4279"/>
                <a:gd name="T18" fmla="*/ 5350 w 5351"/>
                <a:gd name="T19" fmla="*/ 119 h 4279"/>
                <a:gd name="T20" fmla="*/ 5350 w 5351"/>
                <a:gd name="T21" fmla="*/ 4160 h 4279"/>
                <a:gd name="T22" fmla="*/ 5350 w 5351"/>
                <a:gd name="T23" fmla="*/ 4160 h 4279"/>
                <a:gd name="T24" fmla="*/ 5231 w 5351"/>
                <a:gd name="T25" fmla="*/ 4278 h 4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51" h="4279">
                  <a:moveTo>
                    <a:pt x="5231" y="4278"/>
                  </a:moveTo>
                  <a:lnTo>
                    <a:pt x="119" y="4278"/>
                  </a:lnTo>
                  <a:lnTo>
                    <a:pt x="119" y="4278"/>
                  </a:lnTo>
                  <a:cubicBezTo>
                    <a:pt x="53" y="4278"/>
                    <a:pt x="0" y="4225"/>
                    <a:pt x="0" y="4160"/>
                  </a:cubicBezTo>
                  <a:lnTo>
                    <a:pt x="0" y="119"/>
                  </a:lnTo>
                  <a:lnTo>
                    <a:pt x="0" y="119"/>
                  </a:lnTo>
                  <a:cubicBezTo>
                    <a:pt x="0" y="54"/>
                    <a:pt x="53" y="0"/>
                    <a:pt x="119" y="0"/>
                  </a:cubicBezTo>
                  <a:lnTo>
                    <a:pt x="5231" y="0"/>
                  </a:lnTo>
                  <a:lnTo>
                    <a:pt x="5231" y="0"/>
                  </a:lnTo>
                  <a:cubicBezTo>
                    <a:pt x="5297" y="0"/>
                    <a:pt x="5350" y="54"/>
                    <a:pt x="5350" y="119"/>
                  </a:cubicBezTo>
                  <a:lnTo>
                    <a:pt x="5350" y="4160"/>
                  </a:lnTo>
                  <a:lnTo>
                    <a:pt x="5350" y="4160"/>
                  </a:lnTo>
                  <a:cubicBezTo>
                    <a:pt x="5350" y="4225"/>
                    <a:pt x="5297" y="4278"/>
                    <a:pt x="5231" y="4278"/>
                  </a:cubicBezTo>
                </a:path>
              </a:pathLst>
            </a:custGeom>
            <a:noFill/>
            <a:ln w="12700" cap="flat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8" name="Line 35">
              <a:extLst>
                <a:ext uri="{FF2B5EF4-FFF2-40B4-BE49-F238E27FC236}">
                  <a16:creationId xmlns:a16="http://schemas.microsoft.com/office/drawing/2014/main" id="{5B7C443C-F72F-4C3A-B65A-2BBB2CAD00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23964" y="5474639"/>
              <a:ext cx="1677132" cy="1395"/>
            </a:xfrm>
            <a:prstGeom prst="line">
              <a:avLst/>
            </a:prstGeom>
            <a:noFill/>
            <a:ln w="24120" cap="flat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10" name="Freeform 36">
              <a:extLst>
                <a:ext uri="{FF2B5EF4-FFF2-40B4-BE49-F238E27FC236}">
                  <a16:creationId xmlns:a16="http://schemas.microsoft.com/office/drawing/2014/main" id="{4ECCEBEC-A5BE-0A11-48D4-493C65751D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97854" y="5329650"/>
              <a:ext cx="71100" cy="71101"/>
            </a:xfrm>
            <a:custGeom>
              <a:avLst/>
              <a:gdLst>
                <a:gd name="T0" fmla="*/ 225 w 226"/>
                <a:gd name="T1" fmla="*/ 113 h 226"/>
                <a:gd name="T2" fmla="*/ 225 w 226"/>
                <a:gd name="T3" fmla="*/ 113 h 226"/>
                <a:gd name="T4" fmla="*/ 112 w 226"/>
                <a:gd name="T5" fmla="*/ 225 h 226"/>
                <a:gd name="T6" fmla="*/ 112 w 226"/>
                <a:gd name="T7" fmla="*/ 225 h 226"/>
                <a:gd name="T8" fmla="*/ 0 w 226"/>
                <a:gd name="T9" fmla="*/ 113 h 226"/>
                <a:gd name="T10" fmla="*/ 0 w 226"/>
                <a:gd name="T11" fmla="*/ 113 h 226"/>
                <a:gd name="T12" fmla="*/ 112 w 226"/>
                <a:gd name="T13" fmla="*/ 0 h 226"/>
                <a:gd name="T14" fmla="*/ 112 w 226"/>
                <a:gd name="T15" fmla="*/ 0 h 226"/>
                <a:gd name="T16" fmla="*/ 225 w 226"/>
                <a:gd name="T17" fmla="*/ 1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" h="226">
                  <a:moveTo>
                    <a:pt x="225" y="113"/>
                  </a:moveTo>
                  <a:lnTo>
                    <a:pt x="225" y="113"/>
                  </a:lnTo>
                  <a:cubicBezTo>
                    <a:pt x="225" y="176"/>
                    <a:pt x="174" y="225"/>
                    <a:pt x="112" y="225"/>
                  </a:cubicBezTo>
                  <a:lnTo>
                    <a:pt x="112" y="225"/>
                  </a:lnTo>
                  <a:cubicBezTo>
                    <a:pt x="50" y="225"/>
                    <a:pt x="0" y="176"/>
                    <a:pt x="0" y="113"/>
                  </a:cubicBezTo>
                  <a:lnTo>
                    <a:pt x="0" y="113"/>
                  </a:lnTo>
                  <a:cubicBezTo>
                    <a:pt x="0" y="51"/>
                    <a:pt x="50" y="0"/>
                    <a:pt x="112" y="0"/>
                  </a:cubicBezTo>
                  <a:lnTo>
                    <a:pt x="112" y="0"/>
                  </a:lnTo>
                  <a:cubicBezTo>
                    <a:pt x="174" y="0"/>
                    <a:pt x="225" y="51"/>
                    <a:pt x="225" y="113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92D3F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12" name="Freeform 37">
              <a:extLst>
                <a:ext uri="{FF2B5EF4-FFF2-40B4-BE49-F238E27FC236}">
                  <a16:creationId xmlns:a16="http://schemas.microsoft.com/office/drawing/2014/main" id="{0FAF38E4-B5B7-3195-E76C-8978DBE7C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13565" y="5329650"/>
              <a:ext cx="71101" cy="71101"/>
            </a:xfrm>
            <a:custGeom>
              <a:avLst/>
              <a:gdLst>
                <a:gd name="T0" fmla="*/ 225 w 226"/>
                <a:gd name="T1" fmla="*/ 113 h 226"/>
                <a:gd name="T2" fmla="*/ 225 w 226"/>
                <a:gd name="T3" fmla="*/ 113 h 226"/>
                <a:gd name="T4" fmla="*/ 113 w 226"/>
                <a:gd name="T5" fmla="*/ 225 h 226"/>
                <a:gd name="T6" fmla="*/ 113 w 226"/>
                <a:gd name="T7" fmla="*/ 225 h 226"/>
                <a:gd name="T8" fmla="*/ 0 w 226"/>
                <a:gd name="T9" fmla="*/ 113 h 226"/>
                <a:gd name="T10" fmla="*/ 0 w 226"/>
                <a:gd name="T11" fmla="*/ 113 h 226"/>
                <a:gd name="T12" fmla="*/ 113 w 226"/>
                <a:gd name="T13" fmla="*/ 0 h 226"/>
                <a:gd name="T14" fmla="*/ 113 w 226"/>
                <a:gd name="T15" fmla="*/ 0 h 226"/>
                <a:gd name="T16" fmla="*/ 225 w 226"/>
                <a:gd name="T17" fmla="*/ 1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" h="226">
                  <a:moveTo>
                    <a:pt x="225" y="113"/>
                  </a:moveTo>
                  <a:lnTo>
                    <a:pt x="225" y="113"/>
                  </a:lnTo>
                  <a:cubicBezTo>
                    <a:pt x="225" y="176"/>
                    <a:pt x="175" y="225"/>
                    <a:pt x="113" y="225"/>
                  </a:cubicBezTo>
                  <a:lnTo>
                    <a:pt x="113" y="225"/>
                  </a:lnTo>
                  <a:cubicBezTo>
                    <a:pt x="51" y="225"/>
                    <a:pt x="0" y="176"/>
                    <a:pt x="0" y="113"/>
                  </a:cubicBezTo>
                  <a:lnTo>
                    <a:pt x="0" y="113"/>
                  </a:lnTo>
                  <a:cubicBezTo>
                    <a:pt x="0" y="51"/>
                    <a:pt x="51" y="0"/>
                    <a:pt x="113" y="0"/>
                  </a:cubicBezTo>
                  <a:lnTo>
                    <a:pt x="113" y="0"/>
                  </a:lnTo>
                  <a:cubicBezTo>
                    <a:pt x="175" y="0"/>
                    <a:pt x="225" y="51"/>
                    <a:pt x="225" y="113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92D3F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14" name="Freeform 38">
              <a:extLst>
                <a:ext uri="{FF2B5EF4-FFF2-40B4-BE49-F238E27FC236}">
                  <a16:creationId xmlns:a16="http://schemas.microsoft.com/office/drawing/2014/main" id="{0A5315C9-8E66-20E2-F753-CCB1A93B1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30672" y="5329650"/>
              <a:ext cx="71101" cy="71101"/>
            </a:xfrm>
            <a:custGeom>
              <a:avLst/>
              <a:gdLst>
                <a:gd name="T0" fmla="*/ 226 w 227"/>
                <a:gd name="T1" fmla="*/ 113 h 226"/>
                <a:gd name="T2" fmla="*/ 226 w 227"/>
                <a:gd name="T3" fmla="*/ 113 h 226"/>
                <a:gd name="T4" fmla="*/ 113 w 227"/>
                <a:gd name="T5" fmla="*/ 225 h 226"/>
                <a:gd name="T6" fmla="*/ 113 w 227"/>
                <a:gd name="T7" fmla="*/ 225 h 226"/>
                <a:gd name="T8" fmla="*/ 0 w 227"/>
                <a:gd name="T9" fmla="*/ 113 h 226"/>
                <a:gd name="T10" fmla="*/ 0 w 227"/>
                <a:gd name="T11" fmla="*/ 113 h 226"/>
                <a:gd name="T12" fmla="*/ 113 w 227"/>
                <a:gd name="T13" fmla="*/ 0 h 226"/>
                <a:gd name="T14" fmla="*/ 113 w 227"/>
                <a:gd name="T15" fmla="*/ 0 h 226"/>
                <a:gd name="T16" fmla="*/ 226 w 227"/>
                <a:gd name="T17" fmla="*/ 113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7" h="226">
                  <a:moveTo>
                    <a:pt x="226" y="113"/>
                  </a:moveTo>
                  <a:lnTo>
                    <a:pt x="226" y="113"/>
                  </a:lnTo>
                  <a:cubicBezTo>
                    <a:pt x="226" y="176"/>
                    <a:pt x="175" y="225"/>
                    <a:pt x="113" y="225"/>
                  </a:cubicBezTo>
                  <a:lnTo>
                    <a:pt x="113" y="225"/>
                  </a:lnTo>
                  <a:cubicBezTo>
                    <a:pt x="51" y="225"/>
                    <a:pt x="0" y="176"/>
                    <a:pt x="0" y="113"/>
                  </a:cubicBezTo>
                  <a:lnTo>
                    <a:pt x="0" y="113"/>
                  </a:lnTo>
                  <a:cubicBezTo>
                    <a:pt x="0" y="51"/>
                    <a:pt x="51" y="0"/>
                    <a:pt x="113" y="0"/>
                  </a:cubicBezTo>
                  <a:lnTo>
                    <a:pt x="113" y="0"/>
                  </a:lnTo>
                  <a:cubicBezTo>
                    <a:pt x="175" y="0"/>
                    <a:pt x="226" y="51"/>
                    <a:pt x="226" y="113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92D3F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15" name="Freeform 42">
              <a:extLst>
                <a:ext uri="{FF2B5EF4-FFF2-40B4-BE49-F238E27FC236}">
                  <a16:creationId xmlns:a16="http://schemas.microsoft.com/office/drawing/2014/main" id="{C21FC7FC-339E-50C6-A202-A20AB74A1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3394" y="6297172"/>
              <a:ext cx="50188" cy="50188"/>
            </a:xfrm>
            <a:custGeom>
              <a:avLst/>
              <a:gdLst>
                <a:gd name="T0" fmla="*/ 79 w 159"/>
                <a:gd name="T1" fmla="*/ 0 h 159"/>
                <a:gd name="T2" fmla="*/ 79 w 159"/>
                <a:gd name="T3" fmla="*/ 0 h 159"/>
                <a:gd name="T4" fmla="*/ 158 w 159"/>
                <a:gd name="T5" fmla="*/ 79 h 159"/>
                <a:gd name="T6" fmla="*/ 158 w 159"/>
                <a:gd name="T7" fmla="*/ 79 h 159"/>
                <a:gd name="T8" fmla="*/ 79 w 159"/>
                <a:gd name="T9" fmla="*/ 158 h 159"/>
                <a:gd name="T10" fmla="*/ 79 w 159"/>
                <a:gd name="T11" fmla="*/ 158 h 159"/>
                <a:gd name="T12" fmla="*/ 0 w 159"/>
                <a:gd name="T13" fmla="*/ 79 h 159"/>
                <a:gd name="T14" fmla="*/ 0 w 159"/>
                <a:gd name="T15" fmla="*/ 79 h 159"/>
                <a:gd name="T16" fmla="*/ 79 w 159"/>
                <a:gd name="T1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9" h="159">
                  <a:moveTo>
                    <a:pt x="79" y="0"/>
                  </a:moveTo>
                  <a:lnTo>
                    <a:pt x="79" y="0"/>
                  </a:lnTo>
                  <a:cubicBezTo>
                    <a:pt x="122" y="0"/>
                    <a:pt x="158" y="36"/>
                    <a:pt x="158" y="79"/>
                  </a:cubicBezTo>
                  <a:lnTo>
                    <a:pt x="158" y="79"/>
                  </a:lnTo>
                  <a:cubicBezTo>
                    <a:pt x="158" y="123"/>
                    <a:pt x="122" y="158"/>
                    <a:pt x="79" y="158"/>
                  </a:cubicBezTo>
                  <a:lnTo>
                    <a:pt x="79" y="158"/>
                  </a:lnTo>
                  <a:cubicBezTo>
                    <a:pt x="35" y="158"/>
                    <a:pt x="0" y="123"/>
                    <a:pt x="0" y="79"/>
                  </a:cubicBezTo>
                  <a:lnTo>
                    <a:pt x="0" y="79"/>
                  </a:lnTo>
                  <a:cubicBezTo>
                    <a:pt x="0" y="36"/>
                    <a:pt x="35" y="0"/>
                    <a:pt x="7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92D3F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16" name="Freeform 43">
              <a:extLst>
                <a:ext uri="{FF2B5EF4-FFF2-40B4-BE49-F238E27FC236}">
                  <a16:creationId xmlns:a16="http://schemas.microsoft.com/office/drawing/2014/main" id="{354392F1-0E53-4BF8-3E3F-72B94F9DD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56257" y="6153578"/>
              <a:ext cx="706821" cy="485155"/>
            </a:xfrm>
            <a:custGeom>
              <a:avLst/>
              <a:gdLst>
                <a:gd name="T0" fmla="*/ 1258 w 2236"/>
                <a:gd name="T1" fmla="*/ 530 h 1534"/>
                <a:gd name="T2" fmla="*/ 1258 w 2236"/>
                <a:gd name="T3" fmla="*/ 530 h 1534"/>
                <a:gd name="T4" fmla="*/ 1179 w 2236"/>
                <a:gd name="T5" fmla="*/ 451 h 1534"/>
                <a:gd name="T6" fmla="*/ 1179 w 2236"/>
                <a:gd name="T7" fmla="*/ 451 h 1534"/>
                <a:gd name="T8" fmla="*/ 1100 w 2236"/>
                <a:gd name="T9" fmla="*/ 530 h 1534"/>
                <a:gd name="T10" fmla="*/ 1100 w 2236"/>
                <a:gd name="T11" fmla="*/ 530 h 1534"/>
                <a:gd name="T12" fmla="*/ 1179 w 2236"/>
                <a:gd name="T13" fmla="*/ 609 h 1534"/>
                <a:gd name="T14" fmla="*/ 1179 w 2236"/>
                <a:gd name="T15" fmla="*/ 609 h 1534"/>
                <a:gd name="T16" fmla="*/ 1258 w 2236"/>
                <a:gd name="T17" fmla="*/ 530 h 1534"/>
                <a:gd name="T18" fmla="*/ 2109 w 2236"/>
                <a:gd name="T19" fmla="*/ 8 h 1534"/>
                <a:gd name="T20" fmla="*/ 2109 w 2236"/>
                <a:gd name="T21" fmla="*/ 8 h 1534"/>
                <a:gd name="T22" fmla="*/ 2232 w 2236"/>
                <a:gd name="T23" fmla="*/ 136 h 1534"/>
                <a:gd name="T24" fmla="*/ 2214 w 2236"/>
                <a:gd name="T25" fmla="*/ 1387 h 1534"/>
                <a:gd name="T26" fmla="*/ 2214 w 2236"/>
                <a:gd name="T27" fmla="*/ 1387 h 1534"/>
                <a:gd name="T28" fmla="*/ 2091 w 2236"/>
                <a:gd name="T29" fmla="*/ 1506 h 1534"/>
                <a:gd name="T30" fmla="*/ 124 w 2236"/>
                <a:gd name="T31" fmla="*/ 1533 h 1534"/>
                <a:gd name="T32" fmla="*/ 124 w 2236"/>
                <a:gd name="T33" fmla="*/ 1533 h 1534"/>
                <a:gd name="T34" fmla="*/ 14 w 2236"/>
                <a:gd name="T35" fmla="*/ 1463 h 1534"/>
                <a:gd name="T36" fmla="*/ 14 w 2236"/>
                <a:gd name="T37" fmla="*/ 1463 h 1534"/>
                <a:gd name="T38" fmla="*/ 3 w 2236"/>
                <a:gd name="T39" fmla="*/ 1399 h 1534"/>
                <a:gd name="T40" fmla="*/ 11 w 2236"/>
                <a:gd name="T41" fmla="*/ 1047 h 1534"/>
                <a:gd name="T42" fmla="*/ 32 w 2236"/>
                <a:gd name="T43" fmla="*/ 134 h 1534"/>
                <a:gd name="T44" fmla="*/ 32 w 2236"/>
                <a:gd name="T45" fmla="*/ 134 h 1534"/>
                <a:gd name="T46" fmla="*/ 154 w 2236"/>
                <a:gd name="T47" fmla="*/ 21 h 1534"/>
                <a:gd name="T48" fmla="*/ 154 w 2236"/>
                <a:gd name="T49" fmla="*/ 21 h 1534"/>
                <a:gd name="T50" fmla="*/ 1225 w 2236"/>
                <a:gd name="T51" fmla="*/ 0 h 1534"/>
                <a:gd name="T52" fmla="*/ 1225 w 2236"/>
                <a:gd name="T53" fmla="*/ 0 h 1534"/>
                <a:gd name="T54" fmla="*/ 2109 w 2236"/>
                <a:gd name="T55" fmla="*/ 8 h 1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36" h="1534">
                  <a:moveTo>
                    <a:pt x="1258" y="530"/>
                  </a:moveTo>
                  <a:lnTo>
                    <a:pt x="1258" y="530"/>
                  </a:lnTo>
                  <a:cubicBezTo>
                    <a:pt x="1258" y="487"/>
                    <a:pt x="1222" y="451"/>
                    <a:pt x="1179" y="451"/>
                  </a:cubicBezTo>
                  <a:lnTo>
                    <a:pt x="1179" y="451"/>
                  </a:lnTo>
                  <a:cubicBezTo>
                    <a:pt x="1135" y="451"/>
                    <a:pt x="1100" y="487"/>
                    <a:pt x="1100" y="530"/>
                  </a:cubicBezTo>
                  <a:lnTo>
                    <a:pt x="1100" y="530"/>
                  </a:lnTo>
                  <a:cubicBezTo>
                    <a:pt x="1100" y="574"/>
                    <a:pt x="1135" y="609"/>
                    <a:pt x="1179" y="609"/>
                  </a:cubicBezTo>
                  <a:lnTo>
                    <a:pt x="1179" y="609"/>
                  </a:lnTo>
                  <a:cubicBezTo>
                    <a:pt x="1222" y="609"/>
                    <a:pt x="1258" y="574"/>
                    <a:pt x="1258" y="530"/>
                  </a:cubicBezTo>
                  <a:close/>
                  <a:moveTo>
                    <a:pt x="2109" y="8"/>
                  </a:moveTo>
                  <a:lnTo>
                    <a:pt x="2109" y="8"/>
                  </a:lnTo>
                  <a:cubicBezTo>
                    <a:pt x="2180" y="8"/>
                    <a:pt x="2235" y="66"/>
                    <a:pt x="2232" y="136"/>
                  </a:cubicBezTo>
                  <a:lnTo>
                    <a:pt x="2214" y="1387"/>
                  </a:lnTo>
                  <a:lnTo>
                    <a:pt x="2214" y="1387"/>
                  </a:lnTo>
                  <a:cubicBezTo>
                    <a:pt x="2211" y="1453"/>
                    <a:pt x="2157" y="1506"/>
                    <a:pt x="2091" y="1506"/>
                  </a:cubicBezTo>
                  <a:lnTo>
                    <a:pt x="124" y="1533"/>
                  </a:lnTo>
                  <a:lnTo>
                    <a:pt x="124" y="1533"/>
                  </a:lnTo>
                  <a:cubicBezTo>
                    <a:pt x="75" y="1533"/>
                    <a:pt x="34" y="1504"/>
                    <a:pt x="14" y="1463"/>
                  </a:cubicBezTo>
                  <a:lnTo>
                    <a:pt x="14" y="1463"/>
                  </a:lnTo>
                  <a:cubicBezTo>
                    <a:pt x="5" y="1444"/>
                    <a:pt x="0" y="1422"/>
                    <a:pt x="3" y="1399"/>
                  </a:cubicBezTo>
                  <a:lnTo>
                    <a:pt x="11" y="1047"/>
                  </a:lnTo>
                  <a:lnTo>
                    <a:pt x="32" y="134"/>
                  </a:lnTo>
                  <a:lnTo>
                    <a:pt x="32" y="134"/>
                  </a:lnTo>
                  <a:cubicBezTo>
                    <a:pt x="37" y="70"/>
                    <a:pt x="91" y="21"/>
                    <a:pt x="154" y="21"/>
                  </a:cubicBezTo>
                  <a:lnTo>
                    <a:pt x="154" y="21"/>
                  </a:lnTo>
                  <a:cubicBezTo>
                    <a:pt x="522" y="7"/>
                    <a:pt x="881" y="1"/>
                    <a:pt x="1225" y="0"/>
                  </a:cubicBezTo>
                  <a:lnTo>
                    <a:pt x="1225" y="0"/>
                  </a:lnTo>
                  <a:cubicBezTo>
                    <a:pt x="1533" y="0"/>
                    <a:pt x="1830" y="4"/>
                    <a:pt x="2109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92D3F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17" name="Freeform 44">
              <a:extLst>
                <a:ext uri="{FF2B5EF4-FFF2-40B4-BE49-F238E27FC236}">
                  <a16:creationId xmlns:a16="http://schemas.microsoft.com/office/drawing/2014/main" id="{6E3E0F06-311F-6849-C279-8C954778F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03920" y="6003012"/>
              <a:ext cx="153354" cy="160324"/>
            </a:xfrm>
            <a:custGeom>
              <a:avLst/>
              <a:gdLst>
                <a:gd name="T0" fmla="*/ 482 w 484"/>
                <a:gd name="T1" fmla="*/ 275 h 505"/>
                <a:gd name="T2" fmla="*/ 482 w 484"/>
                <a:gd name="T3" fmla="*/ 275 h 505"/>
                <a:gd name="T4" fmla="*/ 458 w 484"/>
                <a:gd name="T5" fmla="*/ 351 h 505"/>
                <a:gd name="T6" fmla="*/ 458 w 484"/>
                <a:gd name="T7" fmla="*/ 351 h 505"/>
                <a:gd name="T8" fmla="*/ 334 w 484"/>
                <a:gd name="T9" fmla="*/ 477 h 505"/>
                <a:gd name="T10" fmla="*/ 334 w 484"/>
                <a:gd name="T11" fmla="*/ 477 h 505"/>
                <a:gd name="T12" fmla="*/ 246 w 484"/>
                <a:gd name="T13" fmla="*/ 494 h 505"/>
                <a:gd name="T14" fmla="*/ 246 w 484"/>
                <a:gd name="T15" fmla="*/ 494 h 505"/>
                <a:gd name="T16" fmla="*/ 67 w 484"/>
                <a:gd name="T17" fmla="*/ 406 h 505"/>
                <a:gd name="T18" fmla="*/ 67 w 484"/>
                <a:gd name="T19" fmla="*/ 406 h 505"/>
                <a:gd name="T20" fmla="*/ 31 w 484"/>
                <a:gd name="T21" fmla="*/ 344 h 505"/>
                <a:gd name="T22" fmla="*/ 25 w 484"/>
                <a:gd name="T23" fmla="*/ 285 h 505"/>
                <a:gd name="T24" fmla="*/ 25 w 484"/>
                <a:gd name="T25" fmla="*/ 285 h 505"/>
                <a:gd name="T26" fmla="*/ 1 w 484"/>
                <a:gd name="T27" fmla="*/ 63 h 505"/>
                <a:gd name="T28" fmla="*/ 1 w 484"/>
                <a:gd name="T29" fmla="*/ 63 h 505"/>
                <a:gd name="T30" fmla="*/ 21 w 484"/>
                <a:gd name="T31" fmla="*/ 41 h 505"/>
                <a:gd name="T32" fmla="*/ 21 w 484"/>
                <a:gd name="T33" fmla="*/ 41 h 505"/>
                <a:gd name="T34" fmla="*/ 451 w 484"/>
                <a:gd name="T35" fmla="*/ 2 h 505"/>
                <a:gd name="T36" fmla="*/ 451 w 484"/>
                <a:gd name="T37" fmla="*/ 2 h 505"/>
                <a:gd name="T38" fmla="*/ 473 w 484"/>
                <a:gd name="T39" fmla="*/ 23 h 505"/>
                <a:gd name="T40" fmla="*/ 473 w 484"/>
                <a:gd name="T41" fmla="*/ 23 h 505"/>
                <a:gd name="T42" fmla="*/ 482 w 484"/>
                <a:gd name="T43" fmla="*/ 275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4" h="505">
                  <a:moveTo>
                    <a:pt x="482" y="275"/>
                  </a:moveTo>
                  <a:lnTo>
                    <a:pt x="482" y="275"/>
                  </a:lnTo>
                  <a:cubicBezTo>
                    <a:pt x="483" y="302"/>
                    <a:pt x="474" y="329"/>
                    <a:pt x="458" y="351"/>
                  </a:cubicBezTo>
                  <a:lnTo>
                    <a:pt x="458" y="351"/>
                  </a:lnTo>
                  <a:cubicBezTo>
                    <a:pt x="424" y="394"/>
                    <a:pt x="375" y="441"/>
                    <a:pt x="334" y="477"/>
                  </a:cubicBezTo>
                  <a:lnTo>
                    <a:pt x="334" y="477"/>
                  </a:lnTo>
                  <a:cubicBezTo>
                    <a:pt x="310" y="498"/>
                    <a:pt x="277" y="504"/>
                    <a:pt x="246" y="494"/>
                  </a:cubicBezTo>
                  <a:lnTo>
                    <a:pt x="246" y="494"/>
                  </a:lnTo>
                  <a:cubicBezTo>
                    <a:pt x="191" y="474"/>
                    <a:pt x="114" y="439"/>
                    <a:pt x="67" y="406"/>
                  </a:cubicBezTo>
                  <a:lnTo>
                    <a:pt x="67" y="406"/>
                  </a:lnTo>
                  <a:cubicBezTo>
                    <a:pt x="46" y="392"/>
                    <a:pt x="33" y="369"/>
                    <a:pt x="31" y="344"/>
                  </a:cubicBezTo>
                  <a:lnTo>
                    <a:pt x="25" y="285"/>
                  </a:lnTo>
                  <a:lnTo>
                    <a:pt x="25" y="285"/>
                  </a:lnTo>
                  <a:cubicBezTo>
                    <a:pt x="19" y="234"/>
                    <a:pt x="6" y="113"/>
                    <a:pt x="1" y="63"/>
                  </a:cubicBezTo>
                  <a:lnTo>
                    <a:pt x="1" y="63"/>
                  </a:lnTo>
                  <a:cubicBezTo>
                    <a:pt x="0" y="52"/>
                    <a:pt x="9" y="41"/>
                    <a:pt x="21" y="41"/>
                  </a:cubicBezTo>
                  <a:lnTo>
                    <a:pt x="21" y="41"/>
                  </a:lnTo>
                  <a:cubicBezTo>
                    <a:pt x="148" y="41"/>
                    <a:pt x="376" y="8"/>
                    <a:pt x="451" y="2"/>
                  </a:cubicBezTo>
                  <a:lnTo>
                    <a:pt x="451" y="2"/>
                  </a:lnTo>
                  <a:cubicBezTo>
                    <a:pt x="463" y="0"/>
                    <a:pt x="474" y="11"/>
                    <a:pt x="473" y="23"/>
                  </a:cubicBezTo>
                  <a:lnTo>
                    <a:pt x="473" y="23"/>
                  </a:lnTo>
                  <a:cubicBezTo>
                    <a:pt x="468" y="95"/>
                    <a:pt x="480" y="216"/>
                    <a:pt x="482" y="27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92D3F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18" name="Freeform 45">
              <a:extLst>
                <a:ext uri="{FF2B5EF4-FFF2-40B4-BE49-F238E27FC236}">
                  <a16:creationId xmlns:a16="http://schemas.microsoft.com/office/drawing/2014/main" id="{8647E43F-8D55-4167-5675-ED6F031AE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19519" y="5732552"/>
              <a:ext cx="924305" cy="752827"/>
            </a:xfrm>
            <a:custGeom>
              <a:avLst/>
              <a:gdLst>
                <a:gd name="T0" fmla="*/ 1355 w 2922"/>
                <a:gd name="T1" fmla="*/ 1207 h 2382"/>
                <a:gd name="T2" fmla="*/ 1379 w 2922"/>
                <a:gd name="T3" fmla="*/ 1131 h 2382"/>
                <a:gd name="T4" fmla="*/ 1370 w 2922"/>
                <a:gd name="T5" fmla="*/ 879 h 2382"/>
                <a:gd name="T6" fmla="*/ 1347 w 2922"/>
                <a:gd name="T7" fmla="*/ 858 h 2382"/>
                <a:gd name="T8" fmla="*/ 917 w 2922"/>
                <a:gd name="T9" fmla="*/ 897 h 2382"/>
                <a:gd name="T10" fmla="*/ 898 w 2922"/>
                <a:gd name="T11" fmla="*/ 919 h 2382"/>
                <a:gd name="T12" fmla="*/ 928 w 2922"/>
                <a:gd name="T13" fmla="*/ 1200 h 2382"/>
                <a:gd name="T14" fmla="*/ 964 w 2922"/>
                <a:gd name="T15" fmla="*/ 1262 h 2382"/>
                <a:gd name="T16" fmla="*/ 1143 w 2922"/>
                <a:gd name="T17" fmla="*/ 1350 h 2382"/>
                <a:gd name="T18" fmla="*/ 1231 w 2922"/>
                <a:gd name="T19" fmla="*/ 1333 h 2382"/>
                <a:gd name="T20" fmla="*/ 1355 w 2922"/>
                <a:gd name="T21" fmla="*/ 1207 h 2382"/>
                <a:gd name="T22" fmla="*/ 860 w 2922"/>
                <a:gd name="T23" fmla="*/ 1809 h 2382"/>
                <a:gd name="T24" fmla="*/ 368 w 2922"/>
                <a:gd name="T25" fmla="*/ 1789 h 2382"/>
                <a:gd name="T26" fmla="*/ 15 w 2922"/>
                <a:gd name="T27" fmla="*/ 1865 h 2382"/>
                <a:gd name="T28" fmla="*/ 19 w 2922"/>
                <a:gd name="T29" fmla="*/ 1112 h 2382"/>
                <a:gd name="T30" fmla="*/ 139 w 2922"/>
                <a:gd name="T31" fmla="*/ 581 h 2382"/>
                <a:gd name="T32" fmla="*/ 1151 w 2922"/>
                <a:gd name="T33" fmla="*/ 22 h 2382"/>
                <a:gd name="T34" fmla="*/ 1147 w 2922"/>
                <a:gd name="T35" fmla="*/ 181 h 2382"/>
                <a:gd name="T36" fmla="*/ 1198 w 2922"/>
                <a:gd name="T37" fmla="*/ 258 h 2382"/>
                <a:gd name="T38" fmla="*/ 1532 w 2922"/>
                <a:gd name="T39" fmla="*/ 291 h 2382"/>
                <a:gd name="T40" fmla="*/ 1721 w 2922"/>
                <a:gd name="T41" fmla="*/ 248 h 2382"/>
                <a:gd name="T42" fmla="*/ 1757 w 2922"/>
                <a:gd name="T43" fmla="*/ 189 h 2382"/>
                <a:gd name="T44" fmla="*/ 1748 w 2922"/>
                <a:gd name="T45" fmla="*/ 0 h 2382"/>
                <a:gd name="T46" fmla="*/ 2564 w 2922"/>
                <a:gd name="T47" fmla="*/ 212 h 2382"/>
                <a:gd name="T48" fmla="*/ 2887 w 2922"/>
                <a:gd name="T49" fmla="*/ 983 h 2382"/>
                <a:gd name="T50" fmla="*/ 2921 w 2922"/>
                <a:gd name="T51" fmla="*/ 1328 h 2382"/>
                <a:gd name="T52" fmla="*/ 2921 w 2922"/>
                <a:gd name="T53" fmla="*/ 1334 h 2382"/>
                <a:gd name="T54" fmla="*/ 1850 w 2922"/>
                <a:gd name="T55" fmla="*/ 1355 h 2382"/>
                <a:gd name="T56" fmla="*/ 1707 w 2922"/>
                <a:gd name="T57" fmla="*/ 2381 h 2382"/>
                <a:gd name="T58" fmla="*/ 1700 w 2922"/>
                <a:gd name="T59" fmla="*/ 2381 h 2382"/>
                <a:gd name="T60" fmla="*/ 901 w 2922"/>
                <a:gd name="T61" fmla="*/ 2342 h 2382"/>
                <a:gd name="T62" fmla="*/ 860 w 2922"/>
                <a:gd name="T63" fmla="*/ 1809 h 2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22" h="2382">
                  <a:moveTo>
                    <a:pt x="1355" y="1207"/>
                  </a:moveTo>
                  <a:lnTo>
                    <a:pt x="1355" y="1207"/>
                  </a:lnTo>
                  <a:cubicBezTo>
                    <a:pt x="1371" y="1185"/>
                    <a:pt x="1379" y="1159"/>
                    <a:pt x="1379" y="1131"/>
                  </a:cubicBezTo>
                  <a:lnTo>
                    <a:pt x="1379" y="1131"/>
                  </a:lnTo>
                  <a:cubicBezTo>
                    <a:pt x="1377" y="1072"/>
                    <a:pt x="1365" y="951"/>
                    <a:pt x="1370" y="879"/>
                  </a:cubicBezTo>
                  <a:lnTo>
                    <a:pt x="1370" y="879"/>
                  </a:lnTo>
                  <a:cubicBezTo>
                    <a:pt x="1371" y="867"/>
                    <a:pt x="1360" y="857"/>
                    <a:pt x="1347" y="858"/>
                  </a:cubicBezTo>
                  <a:lnTo>
                    <a:pt x="1347" y="858"/>
                  </a:lnTo>
                  <a:cubicBezTo>
                    <a:pt x="1273" y="864"/>
                    <a:pt x="1045" y="897"/>
                    <a:pt x="917" y="897"/>
                  </a:cubicBezTo>
                  <a:lnTo>
                    <a:pt x="917" y="897"/>
                  </a:lnTo>
                  <a:cubicBezTo>
                    <a:pt x="906" y="897"/>
                    <a:pt x="897" y="908"/>
                    <a:pt x="898" y="919"/>
                  </a:cubicBezTo>
                  <a:lnTo>
                    <a:pt x="898" y="919"/>
                  </a:lnTo>
                  <a:cubicBezTo>
                    <a:pt x="903" y="969"/>
                    <a:pt x="915" y="1090"/>
                    <a:pt x="922" y="1141"/>
                  </a:cubicBezTo>
                  <a:lnTo>
                    <a:pt x="928" y="1200"/>
                  </a:lnTo>
                  <a:lnTo>
                    <a:pt x="928" y="1200"/>
                  </a:lnTo>
                  <a:cubicBezTo>
                    <a:pt x="930" y="1225"/>
                    <a:pt x="943" y="1248"/>
                    <a:pt x="964" y="1262"/>
                  </a:cubicBezTo>
                  <a:lnTo>
                    <a:pt x="964" y="1262"/>
                  </a:lnTo>
                  <a:cubicBezTo>
                    <a:pt x="1011" y="1295"/>
                    <a:pt x="1088" y="1330"/>
                    <a:pt x="1143" y="1350"/>
                  </a:cubicBezTo>
                  <a:lnTo>
                    <a:pt x="1143" y="1350"/>
                  </a:lnTo>
                  <a:cubicBezTo>
                    <a:pt x="1174" y="1360"/>
                    <a:pt x="1207" y="1355"/>
                    <a:pt x="1231" y="1333"/>
                  </a:cubicBezTo>
                  <a:lnTo>
                    <a:pt x="1231" y="1333"/>
                  </a:lnTo>
                  <a:cubicBezTo>
                    <a:pt x="1272" y="1298"/>
                    <a:pt x="1321" y="1250"/>
                    <a:pt x="1355" y="1207"/>
                  </a:cubicBezTo>
                  <a:close/>
                  <a:moveTo>
                    <a:pt x="860" y="1809"/>
                  </a:moveTo>
                  <a:lnTo>
                    <a:pt x="860" y="1809"/>
                  </a:lnTo>
                  <a:lnTo>
                    <a:pt x="860" y="1809"/>
                  </a:lnTo>
                  <a:cubicBezTo>
                    <a:pt x="702" y="1762"/>
                    <a:pt x="532" y="1765"/>
                    <a:pt x="368" y="1789"/>
                  </a:cubicBezTo>
                  <a:lnTo>
                    <a:pt x="368" y="1789"/>
                  </a:lnTo>
                  <a:cubicBezTo>
                    <a:pt x="249" y="1807"/>
                    <a:pt x="131" y="1836"/>
                    <a:pt x="15" y="1865"/>
                  </a:cubicBezTo>
                  <a:lnTo>
                    <a:pt x="15" y="1865"/>
                  </a:lnTo>
                  <a:cubicBezTo>
                    <a:pt x="0" y="1613"/>
                    <a:pt x="4" y="1362"/>
                    <a:pt x="19" y="1112"/>
                  </a:cubicBezTo>
                  <a:lnTo>
                    <a:pt x="19" y="1112"/>
                  </a:lnTo>
                  <a:cubicBezTo>
                    <a:pt x="30" y="929"/>
                    <a:pt x="52" y="742"/>
                    <a:pt x="139" y="581"/>
                  </a:cubicBezTo>
                  <a:lnTo>
                    <a:pt x="139" y="581"/>
                  </a:lnTo>
                  <a:cubicBezTo>
                    <a:pt x="336" y="217"/>
                    <a:pt x="771" y="100"/>
                    <a:pt x="1151" y="22"/>
                  </a:cubicBezTo>
                  <a:lnTo>
                    <a:pt x="1151" y="22"/>
                  </a:lnTo>
                  <a:cubicBezTo>
                    <a:pt x="1150" y="76"/>
                    <a:pt x="1148" y="130"/>
                    <a:pt x="1147" y="181"/>
                  </a:cubicBezTo>
                  <a:lnTo>
                    <a:pt x="1147" y="181"/>
                  </a:lnTo>
                  <a:cubicBezTo>
                    <a:pt x="1145" y="215"/>
                    <a:pt x="1166" y="246"/>
                    <a:pt x="1198" y="258"/>
                  </a:cubicBezTo>
                  <a:lnTo>
                    <a:pt x="1198" y="258"/>
                  </a:lnTo>
                  <a:cubicBezTo>
                    <a:pt x="1302" y="295"/>
                    <a:pt x="1422" y="297"/>
                    <a:pt x="1532" y="291"/>
                  </a:cubicBezTo>
                  <a:lnTo>
                    <a:pt x="1532" y="291"/>
                  </a:lnTo>
                  <a:cubicBezTo>
                    <a:pt x="1597" y="288"/>
                    <a:pt x="1661" y="273"/>
                    <a:pt x="1721" y="248"/>
                  </a:cubicBezTo>
                  <a:lnTo>
                    <a:pt x="1721" y="248"/>
                  </a:lnTo>
                  <a:cubicBezTo>
                    <a:pt x="1744" y="238"/>
                    <a:pt x="1758" y="215"/>
                    <a:pt x="1757" y="189"/>
                  </a:cubicBezTo>
                  <a:lnTo>
                    <a:pt x="1757" y="189"/>
                  </a:lnTo>
                  <a:cubicBezTo>
                    <a:pt x="1754" y="130"/>
                    <a:pt x="1751" y="66"/>
                    <a:pt x="1748" y="0"/>
                  </a:cubicBezTo>
                  <a:lnTo>
                    <a:pt x="1748" y="0"/>
                  </a:lnTo>
                  <a:cubicBezTo>
                    <a:pt x="2026" y="26"/>
                    <a:pt x="2340" y="41"/>
                    <a:pt x="2564" y="212"/>
                  </a:cubicBezTo>
                  <a:lnTo>
                    <a:pt x="2564" y="212"/>
                  </a:lnTo>
                  <a:cubicBezTo>
                    <a:pt x="2806" y="397"/>
                    <a:pt x="2856" y="680"/>
                    <a:pt x="2887" y="983"/>
                  </a:cubicBezTo>
                  <a:lnTo>
                    <a:pt x="2887" y="983"/>
                  </a:lnTo>
                  <a:cubicBezTo>
                    <a:pt x="2899" y="1093"/>
                    <a:pt x="2910" y="1217"/>
                    <a:pt x="2921" y="1328"/>
                  </a:cubicBezTo>
                  <a:lnTo>
                    <a:pt x="2921" y="1334"/>
                  </a:lnTo>
                  <a:lnTo>
                    <a:pt x="2921" y="1334"/>
                  </a:lnTo>
                  <a:cubicBezTo>
                    <a:pt x="2577" y="1335"/>
                    <a:pt x="2218" y="1341"/>
                    <a:pt x="1850" y="1355"/>
                  </a:cubicBezTo>
                  <a:lnTo>
                    <a:pt x="1850" y="1355"/>
                  </a:lnTo>
                  <a:cubicBezTo>
                    <a:pt x="1787" y="1355"/>
                    <a:pt x="1733" y="1404"/>
                    <a:pt x="1728" y="1468"/>
                  </a:cubicBezTo>
                  <a:lnTo>
                    <a:pt x="1707" y="2381"/>
                  </a:lnTo>
                  <a:lnTo>
                    <a:pt x="1700" y="2381"/>
                  </a:lnTo>
                  <a:lnTo>
                    <a:pt x="1700" y="2381"/>
                  </a:lnTo>
                  <a:cubicBezTo>
                    <a:pt x="1366" y="2359"/>
                    <a:pt x="1145" y="2338"/>
                    <a:pt x="901" y="2349"/>
                  </a:cubicBezTo>
                  <a:lnTo>
                    <a:pt x="901" y="2342"/>
                  </a:lnTo>
                  <a:lnTo>
                    <a:pt x="901" y="2342"/>
                  </a:lnTo>
                  <a:cubicBezTo>
                    <a:pt x="887" y="2191"/>
                    <a:pt x="872" y="2000"/>
                    <a:pt x="860" y="18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92D3F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19" name="Freeform 49">
              <a:extLst>
                <a:ext uri="{FF2B5EF4-FFF2-40B4-BE49-F238E27FC236}">
                  <a16:creationId xmlns:a16="http://schemas.microsoft.com/office/drawing/2014/main" id="{5401B09B-BC38-4003-2178-5E0BB90370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74644" y="5080102"/>
              <a:ext cx="402901" cy="352713"/>
            </a:xfrm>
            <a:custGeom>
              <a:avLst/>
              <a:gdLst>
                <a:gd name="T0" fmla="*/ 132 w 1273"/>
                <a:gd name="T1" fmla="*/ 690 h 1116"/>
                <a:gd name="T2" fmla="*/ 132 w 1273"/>
                <a:gd name="T3" fmla="*/ 690 h 1116"/>
                <a:gd name="T4" fmla="*/ 331 w 1273"/>
                <a:gd name="T5" fmla="*/ 448 h 1116"/>
                <a:gd name="T6" fmla="*/ 331 w 1273"/>
                <a:gd name="T7" fmla="*/ 448 h 1116"/>
                <a:gd name="T8" fmla="*/ 668 w 1273"/>
                <a:gd name="T9" fmla="*/ 238 h 1116"/>
                <a:gd name="T10" fmla="*/ 668 w 1273"/>
                <a:gd name="T11" fmla="*/ 238 h 1116"/>
                <a:gd name="T12" fmla="*/ 1088 w 1273"/>
                <a:gd name="T13" fmla="*/ 171 h 1116"/>
                <a:gd name="T14" fmla="*/ 1088 w 1273"/>
                <a:gd name="T15" fmla="*/ 171 h 1116"/>
                <a:gd name="T16" fmla="*/ 1260 w 1273"/>
                <a:gd name="T17" fmla="*/ 339 h 1116"/>
                <a:gd name="T18" fmla="*/ 1260 w 1273"/>
                <a:gd name="T19" fmla="*/ 339 h 1116"/>
                <a:gd name="T20" fmla="*/ 1233 w 1273"/>
                <a:gd name="T21" fmla="*/ 432 h 1116"/>
                <a:gd name="T22" fmla="*/ 1233 w 1273"/>
                <a:gd name="T23" fmla="*/ 432 h 1116"/>
                <a:gd name="T24" fmla="*/ 1155 w 1273"/>
                <a:gd name="T25" fmla="*/ 696 h 1116"/>
                <a:gd name="T26" fmla="*/ 1155 w 1273"/>
                <a:gd name="T27" fmla="*/ 696 h 1116"/>
                <a:gd name="T28" fmla="*/ 1115 w 1273"/>
                <a:gd name="T29" fmla="*/ 708 h 1116"/>
                <a:gd name="T30" fmla="*/ 1115 w 1273"/>
                <a:gd name="T31" fmla="*/ 708 h 1116"/>
                <a:gd name="T32" fmla="*/ 1011 w 1273"/>
                <a:gd name="T33" fmla="*/ 699 h 1116"/>
                <a:gd name="T34" fmla="*/ 1011 w 1273"/>
                <a:gd name="T35" fmla="*/ 697 h 1116"/>
                <a:gd name="T36" fmla="*/ 1011 w 1273"/>
                <a:gd name="T37" fmla="*/ 697 h 1116"/>
                <a:gd name="T38" fmla="*/ 990 w 1273"/>
                <a:gd name="T39" fmla="*/ 708 h 1116"/>
                <a:gd name="T40" fmla="*/ 990 w 1273"/>
                <a:gd name="T41" fmla="*/ 708 h 1116"/>
                <a:gd name="T42" fmla="*/ 866 w 1273"/>
                <a:gd name="T43" fmla="*/ 727 h 1116"/>
                <a:gd name="T44" fmla="*/ 866 w 1273"/>
                <a:gd name="T45" fmla="*/ 727 h 1116"/>
                <a:gd name="T46" fmla="*/ 695 w 1273"/>
                <a:gd name="T47" fmla="*/ 712 h 1116"/>
                <a:gd name="T48" fmla="*/ 695 w 1273"/>
                <a:gd name="T49" fmla="*/ 712 h 1116"/>
                <a:gd name="T50" fmla="*/ 520 w 1273"/>
                <a:gd name="T51" fmla="*/ 770 h 1116"/>
                <a:gd name="T52" fmla="*/ 537 w 1273"/>
                <a:gd name="T53" fmla="*/ 780 h 1116"/>
                <a:gd name="T54" fmla="*/ 537 w 1273"/>
                <a:gd name="T55" fmla="*/ 780 h 1116"/>
                <a:gd name="T56" fmla="*/ 549 w 1273"/>
                <a:gd name="T57" fmla="*/ 948 h 1116"/>
                <a:gd name="T58" fmla="*/ 549 w 1273"/>
                <a:gd name="T59" fmla="*/ 948 h 1116"/>
                <a:gd name="T60" fmla="*/ 415 w 1273"/>
                <a:gd name="T61" fmla="*/ 1069 h 1116"/>
                <a:gd name="T62" fmla="*/ 415 w 1273"/>
                <a:gd name="T63" fmla="*/ 1069 h 1116"/>
                <a:gd name="T64" fmla="*/ 398 w 1273"/>
                <a:gd name="T65" fmla="*/ 1069 h 1116"/>
                <a:gd name="T66" fmla="*/ 343 w 1273"/>
                <a:gd name="T67" fmla="*/ 1058 h 1116"/>
                <a:gd name="T68" fmla="*/ 343 w 1273"/>
                <a:gd name="T69" fmla="*/ 1058 h 1116"/>
                <a:gd name="T70" fmla="*/ 338 w 1273"/>
                <a:gd name="T71" fmla="*/ 1056 h 1116"/>
                <a:gd name="T72" fmla="*/ 338 w 1273"/>
                <a:gd name="T73" fmla="*/ 1056 h 1116"/>
                <a:gd name="T74" fmla="*/ 226 w 1273"/>
                <a:gd name="T75" fmla="*/ 1039 h 1116"/>
                <a:gd name="T76" fmla="*/ 226 w 1273"/>
                <a:gd name="T77" fmla="*/ 1039 h 1116"/>
                <a:gd name="T78" fmla="*/ 159 w 1273"/>
                <a:gd name="T79" fmla="*/ 1115 h 1116"/>
                <a:gd name="T80" fmla="*/ 159 w 1273"/>
                <a:gd name="T81" fmla="*/ 1115 h 1116"/>
                <a:gd name="T82" fmla="*/ 159 w 1273"/>
                <a:gd name="T83" fmla="*/ 1115 h 1116"/>
                <a:gd name="T84" fmla="*/ 15 w 1273"/>
                <a:gd name="T85" fmla="*/ 857 h 1116"/>
                <a:gd name="T86" fmla="*/ 15 w 1273"/>
                <a:gd name="T87" fmla="*/ 857 h 1116"/>
                <a:gd name="T88" fmla="*/ 132 w 1273"/>
                <a:gd name="T89" fmla="*/ 690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73" h="1116">
                  <a:moveTo>
                    <a:pt x="132" y="690"/>
                  </a:moveTo>
                  <a:lnTo>
                    <a:pt x="132" y="690"/>
                  </a:lnTo>
                  <a:cubicBezTo>
                    <a:pt x="43" y="571"/>
                    <a:pt x="218" y="412"/>
                    <a:pt x="331" y="448"/>
                  </a:cubicBezTo>
                  <a:lnTo>
                    <a:pt x="331" y="448"/>
                  </a:lnTo>
                  <a:cubicBezTo>
                    <a:pt x="310" y="171"/>
                    <a:pt x="618" y="154"/>
                    <a:pt x="668" y="238"/>
                  </a:cubicBezTo>
                  <a:lnTo>
                    <a:pt x="668" y="238"/>
                  </a:lnTo>
                  <a:cubicBezTo>
                    <a:pt x="679" y="65"/>
                    <a:pt x="1011" y="0"/>
                    <a:pt x="1088" y="171"/>
                  </a:cubicBezTo>
                  <a:lnTo>
                    <a:pt x="1088" y="171"/>
                  </a:lnTo>
                  <a:cubicBezTo>
                    <a:pt x="1179" y="173"/>
                    <a:pt x="1241" y="248"/>
                    <a:pt x="1260" y="339"/>
                  </a:cubicBezTo>
                  <a:lnTo>
                    <a:pt x="1260" y="339"/>
                  </a:lnTo>
                  <a:cubicBezTo>
                    <a:pt x="1272" y="404"/>
                    <a:pt x="1233" y="432"/>
                    <a:pt x="1233" y="432"/>
                  </a:cubicBezTo>
                  <a:lnTo>
                    <a:pt x="1233" y="432"/>
                  </a:lnTo>
                  <a:cubicBezTo>
                    <a:pt x="1260" y="505"/>
                    <a:pt x="1265" y="656"/>
                    <a:pt x="1155" y="696"/>
                  </a:cubicBezTo>
                  <a:lnTo>
                    <a:pt x="1155" y="696"/>
                  </a:lnTo>
                  <a:cubicBezTo>
                    <a:pt x="1142" y="701"/>
                    <a:pt x="1129" y="705"/>
                    <a:pt x="1115" y="708"/>
                  </a:cubicBezTo>
                  <a:lnTo>
                    <a:pt x="1115" y="708"/>
                  </a:lnTo>
                  <a:cubicBezTo>
                    <a:pt x="1081" y="715"/>
                    <a:pt x="1045" y="713"/>
                    <a:pt x="1011" y="699"/>
                  </a:cubicBezTo>
                  <a:lnTo>
                    <a:pt x="1011" y="697"/>
                  </a:lnTo>
                  <a:lnTo>
                    <a:pt x="1011" y="697"/>
                  </a:lnTo>
                  <a:cubicBezTo>
                    <a:pt x="1004" y="702"/>
                    <a:pt x="997" y="705"/>
                    <a:pt x="990" y="708"/>
                  </a:cubicBezTo>
                  <a:lnTo>
                    <a:pt x="990" y="708"/>
                  </a:lnTo>
                  <a:cubicBezTo>
                    <a:pt x="951" y="725"/>
                    <a:pt x="908" y="727"/>
                    <a:pt x="866" y="727"/>
                  </a:cubicBezTo>
                  <a:lnTo>
                    <a:pt x="866" y="727"/>
                  </a:lnTo>
                  <a:cubicBezTo>
                    <a:pt x="804" y="727"/>
                    <a:pt x="755" y="723"/>
                    <a:pt x="695" y="712"/>
                  </a:cubicBezTo>
                  <a:lnTo>
                    <a:pt x="695" y="712"/>
                  </a:lnTo>
                  <a:cubicBezTo>
                    <a:pt x="644" y="749"/>
                    <a:pt x="582" y="770"/>
                    <a:pt x="520" y="770"/>
                  </a:cubicBezTo>
                  <a:lnTo>
                    <a:pt x="537" y="780"/>
                  </a:lnTo>
                  <a:lnTo>
                    <a:pt x="537" y="780"/>
                  </a:lnTo>
                  <a:cubicBezTo>
                    <a:pt x="567" y="830"/>
                    <a:pt x="572" y="895"/>
                    <a:pt x="549" y="948"/>
                  </a:cubicBezTo>
                  <a:lnTo>
                    <a:pt x="549" y="948"/>
                  </a:lnTo>
                  <a:cubicBezTo>
                    <a:pt x="528" y="1000"/>
                    <a:pt x="468" y="1054"/>
                    <a:pt x="415" y="1069"/>
                  </a:cubicBezTo>
                  <a:lnTo>
                    <a:pt x="415" y="1069"/>
                  </a:lnTo>
                  <a:cubicBezTo>
                    <a:pt x="410" y="1070"/>
                    <a:pt x="403" y="1070"/>
                    <a:pt x="398" y="1069"/>
                  </a:cubicBezTo>
                  <a:lnTo>
                    <a:pt x="343" y="1058"/>
                  </a:lnTo>
                  <a:lnTo>
                    <a:pt x="343" y="1058"/>
                  </a:lnTo>
                  <a:cubicBezTo>
                    <a:pt x="341" y="1058"/>
                    <a:pt x="339" y="1057"/>
                    <a:pt x="338" y="1056"/>
                  </a:cubicBezTo>
                  <a:lnTo>
                    <a:pt x="338" y="1056"/>
                  </a:lnTo>
                  <a:cubicBezTo>
                    <a:pt x="304" y="1045"/>
                    <a:pt x="256" y="1023"/>
                    <a:pt x="226" y="1039"/>
                  </a:cubicBezTo>
                  <a:lnTo>
                    <a:pt x="226" y="1039"/>
                  </a:lnTo>
                  <a:cubicBezTo>
                    <a:pt x="195" y="1055"/>
                    <a:pt x="172" y="1082"/>
                    <a:pt x="159" y="1115"/>
                  </a:cubicBezTo>
                  <a:lnTo>
                    <a:pt x="159" y="1115"/>
                  </a:lnTo>
                  <a:lnTo>
                    <a:pt x="159" y="1115"/>
                  </a:lnTo>
                  <a:cubicBezTo>
                    <a:pt x="62" y="1094"/>
                    <a:pt x="0" y="956"/>
                    <a:pt x="15" y="857"/>
                  </a:cubicBezTo>
                  <a:lnTo>
                    <a:pt x="15" y="857"/>
                  </a:lnTo>
                  <a:cubicBezTo>
                    <a:pt x="25" y="781"/>
                    <a:pt x="72" y="731"/>
                    <a:pt x="132" y="690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92D3F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20" name="Freeform 50">
              <a:extLst>
                <a:ext uri="{FF2B5EF4-FFF2-40B4-BE49-F238E27FC236}">
                  <a16:creationId xmlns:a16="http://schemas.microsoft.com/office/drawing/2014/main" id="{8A521D4E-C182-232D-D20D-81F9BD7FE8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19256" y="5300374"/>
              <a:ext cx="352713" cy="525584"/>
            </a:xfrm>
            <a:custGeom>
              <a:avLst/>
              <a:gdLst>
                <a:gd name="T0" fmla="*/ 783 w 1116"/>
                <a:gd name="T1" fmla="*/ 1005 h 1664"/>
                <a:gd name="T2" fmla="*/ 783 w 1116"/>
                <a:gd name="T3" fmla="*/ 1005 h 1664"/>
                <a:gd name="T4" fmla="*/ 800 w 1116"/>
                <a:gd name="T5" fmla="*/ 1366 h 1664"/>
                <a:gd name="T6" fmla="*/ 800 w 1116"/>
                <a:gd name="T7" fmla="*/ 1366 h 1664"/>
                <a:gd name="T8" fmla="*/ 809 w 1116"/>
                <a:gd name="T9" fmla="*/ 1555 h 1664"/>
                <a:gd name="T10" fmla="*/ 809 w 1116"/>
                <a:gd name="T11" fmla="*/ 1555 h 1664"/>
                <a:gd name="T12" fmla="*/ 773 w 1116"/>
                <a:gd name="T13" fmla="*/ 1614 h 1664"/>
                <a:gd name="T14" fmla="*/ 773 w 1116"/>
                <a:gd name="T15" fmla="*/ 1614 h 1664"/>
                <a:gd name="T16" fmla="*/ 584 w 1116"/>
                <a:gd name="T17" fmla="*/ 1657 h 1664"/>
                <a:gd name="T18" fmla="*/ 584 w 1116"/>
                <a:gd name="T19" fmla="*/ 1657 h 1664"/>
                <a:gd name="T20" fmla="*/ 250 w 1116"/>
                <a:gd name="T21" fmla="*/ 1623 h 1664"/>
                <a:gd name="T22" fmla="*/ 250 w 1116"/>
                <a:gd name="T23" fmla="*/ 1623 h 1664"/>
                <a:gd name="T24" fmla="*/ 199 w 1116"/>
                <a:gd name="T25" fmla="*/ 1547 h 1664"/>
                <a:gd name="T26" fmla="*/ 199 w 1116"/>
                <a:gd name="T27" fmla="*/ 1547 h 1664"/>
                <a:gd name="T28" fmla="*/ 203 w 1116"/>
                <a:gd name="T29" fmla="*/ 1388 h 1664"/>
                <a:gd name="T30" fmla="*/ 203 w 1116"/>
                <a:gd name="T31" fmla="*/ 1388 h 1664"/>
                <a:gd name="T32" fmla="*/ 240 w 1116"/>
                <a:gd name="T33" fmla="*/ 625 h 1664"/>
                <a:gd name="T34" fmla="*/ 240 w 1116"/>
                <a:gd name="T35" fmla="*/ 625 h 1664"/>
                <a:gd name="T36" fmla="*/ 222 w 1116"/>
                <a:gd name="T37" fmla="*/ 607 h 1664"/>
                <a:gd name="T38" fmla="*/ 222 w 1116"/>
                <a:gd name="T39" fmla="*/ 607 h 1664"/>
                <a:gd name="T40" fmla="*/ 27 w 1116"/>
                <a:gd name="T41" fmla="*/ 554 h 1664"/>
                <a:gd name="T42" fmla="*/ 27 w 1116"/>
                <a:gd name="T43" fmla="*/ 554 h 1664"/>
                <a:gd name="T44" fmla="*/ 17 w 1116"/>
                <a:gd name="T45" fmla="*/ 418 h 1664"/>
                <a:gd name="T46" fmla="*/ 17 w 1116"/>
                <a:gd name="T47" fmla="*/ 418 h 1664"/>
                <a:gd name="T48" fmla="*/ 17 w 1116"/>
                <a:gd name="T49" fmla="*/ 418 h 1664"/>
                <a:gd name="T50" fmla="*/ 84 w 1116"/>
                <a:gd name="T51" fmla="*/ 342 h 1664"/>
                <a:gd name="T52" fmla="*/ 84 w 1116"/>
                <a:gd name="T53" fmla="*/ 342 h 1664"/>
                <a:gd name="T54" fmla="*/ 196 w 1116"/>
                <a:gd name="T55" fmla="*/ 359 h 1664"/>
                <a:gd name="T56" fmla="*/ 196 w 1116"/>
                <a:gd name="T57" fmla="*/ 359 h 1664"/>
                <a:gd name="T58" fmla="*/ 201 w 1116"/>
                <a:gd name="T59" fmla="*/ 361 h 1664"/>
                <a:gd name="T60" fmla="*/ 256 w 1116"/>
                <a:gd name="T61" fmla="*/ 372 h 1664"/>
                <a:gd name="T62" fmla="*/ 256 w 1116"/>
                <a:gd name="T63" fmla="*/ 372 h 1664"/>
                <a:gd name="T64" fmla="*/ 273 w 1116"/>
                <a:gd name="T65" fmla="*/ 372 h 1664"/>
                <a:gd name="T66" fmla="*/ 273 w 1116"/>
                <a:gd name="T67" fmla="*/ 372 h 1664"/>
                <a:gd name="T68" fmla="*/ 407 w 1116"/>
                <a:gd name="T69" fmla="*/ 251 h 1664"/>
                <a:gd name="T70" fmla="*/ 407 w 1116"/>
                <a:gd name="T71" fmla="*/ 251 h 1664"/>
                <a:gd name="T72" fmla="*/ 395 w 1116"/>
                <a:gd name="T73" fmla="*/ 83 h 1664"/>
                <a:gd name="T74" fmla="*/ 379 w 1116"/>
                <a:gd name="T75" fmla="*/ 73 h 1664"/>
                <a:gd name="T76" fmla="*/ 379 w 1116"/>
                <a:gd name="T77" fmla="*/ 73 h 1664"/>
                <a:gd name="T78" fmla="*/ 553 w 1116"/>
                <a:gd name="T79" fmla="*/ 15 h 1664"/>
                <a:gd name="T80" fmla="*/ 553 w 1116"/>
                <a:gd name="T81" fmla="*/ 15 h 1664"/>
                <a:gd name="T82" fmla="*/ 724 w 1116"/>
                <a:gd name="T83" fmla="*/ 30 h 1664"/>
                <a:gd name="T84" fmla="*/ 724 w 1116"/>
                <a:gd name="T85" fmla="*/ 30 h 1664"/>
                <a:gd name="T86" fmla="*/ 848 w 1116"/>
                <a:gd name="T87" fmla="*/ 11 h 1664"/>
                <a:gd name="T88" fmla="*/ 848 w 1116"/>
                <a:gd name="T89" fmla="*/ 11 h 1664"/>
                <a:gd name="T90" fmla="*/ 869 w 1116"/>
                <a:gd name="T91" fmla="*/ 0 h 1664"/>
                <a:gd name="T92" fmla="*/ 870 w 1116"/>
                <a:gd name="T93" fmla="*/ 2 h 1664"/>
                <a:gd name="T94" fmla="*/ 870 w 1116"/>
                <a:gd name="T95" fmla="*/ 2 h 1664"/>
                <a:gd name="T96" fmla="*/ 973 w 1116"/>
                <a:gd name="T97" fmla="*/ 11 h 1664"/>
                <a:gd name="T98" fmla="*/ 973 w 1116"/>
                <a:gd name="T99" fmla="*/ 13 h 1664"/>
                <a:gd name="T100" fmla="*/ 973 w 1116"/>
                <a:gd name="T101" fmla="*/ 13 h 1664"/>
                <a:gd name="T102" fmla="*/ 1028 w 1116"/>
                <a:gd name="T103" fmla="*/ 880 h 1664"/>
                <a:gd name="T104" fmla="*/ 1028 w 1116"/>
                <a:gd name="T105" fmla="*/ 880 h 1664"/>
                <a:gd name="T106" fmla="*/ 985 w 1116"/>
                <a:gd name="T107" fmla="*/ 945 h 1664"/>
                <a:gd name="T108" fmla="*/ 985 w 1116"/>
                <a:gd name="T109" fmla="*/ 945 h 1664"/>
                <a:gd name="T110" fmla="*/ 933 w 1116"/>
                <a:gd name="T111" fmla="*/ 970 h 1664"/>
                <a:gd name="T112" fmla="*/ 933 w 1116"/>
                <a:gd name="T113" fmla="*/ 970 h 1664"/>
                <a:gd name="T114" fmla="*/ 783 w 1116"/>
                <a:gd name="T115" fmla="*/ 1005 h 1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16" h="1664">
                  <a:moveTo>
                    <a:pt x="783" y="1005"/>
                  </a:moveTo>
                  <a:lnTo>
                    <a:pt x="783" y="1005"/>
                  </a:lnTo>
                  <a:cubicBezTo>
                    <a:pt x="787" y="1098"/>
                    <a:pt x="794" y="1233"/>
                    <a:pt x="800" y="1366"/>
                  </a:cubicBezTo>
                  <a:lnTo>
                    <a:pt x="800" y="1366"/>
                  </a:lnTo>
                  <a:cubicBezTo>
                    <a:pt x="803" y="1431"/>
                    <a:pt x="807" y="1496"/>
                    <a:pt x="809" y="1555"/>
                  </a:cubicBezTo>
                  <a:lnTo>
                    <a:pt x="809" y="1555"/>
                  </a:lnTo>
                  <a:cubicBezTo>
                    <a:pt x="811" y="1581"/>
                    <a:pt x="796" y="1604"/>
                    <a:pt x="773" y="1614"/>
                  </a:cubicBezTo>
                  <a:lnTo>
                    <a:pt x="773" y="1614"/>
                  </a:lnTo>
                  <a:cubicBezTo>
                    <a:pt x="713" y="1639"/>
                    <a:pt x="649" y="1653"/>
                    <a:pt x="584" y="1657"/>
                  </a:cubicBezTo>
                  <a:lnTo>
                    <a:pt x="584" y="1657"/>
                  </a:lnTo>
                  <a:cubicBezTo>
                    <a:pt x="475" y="1663"/>
                    <a:pt x="354" y="1661"/>
                    <a:pt x="250" y="1623"/>
                  </a:cubicBezTo>
                  <a:lnTo>
                    <a:pt x="250" y="1623"/>
                  </a:lnTo>
                  <a:cubicBezTo>
                    <a:pt x="218" y="1612"/>
                    <a:pt x="197" y="1581"/>
                    <a:pt x="199" y="1547"/>
                  </a:cubicBezTo>
                  <a:lnTo>
                    <a:pt x="199" y="1547"/>
                  </a:lnTo>
                  <a:cubicBezTo>
                    <a:pt x="200" y="1496"/>
                    <a:pt x="202" y="1442"/>
                    <a:pt x="203" y="1388"/>
                  </a:cubicBezTo>
                  <a:lnTo>
                    <a:pt x="203" y="1388"/>
                  </a:lnTo>
                  <a:cubicBezTo>
                    <a:pt x="211" y="1140"/>
                    <a:pt x="233" y="824"/>
                    <a:pt x="240" y="625"/>
                  </a:cubicBezTo>
                  <a:lnTo>
                    <a:pt x="240" y="625"/>
                  </a:lnTo>
                  <a:cubicBezTo>
                    <a:pt x="240" y="615"/>
                    <a:pt x="231" y="607"/>
                    <a:pt x="222" y="607"/>
                  </a:cubicBezTo>
                  <a:lnTo>
                    <a:pt x="222" y="607"/>
                  </a:lnTo>
                  <a:cubicBezTo>
                    <a:pt x="177" y="610"/>
                    <a:pt x="63" y="610"/>
                    <a:pt x="27" y="554"/>
                  </a:cubicBezTo>
                  <a:lnTo>
                    <a:pt x="27" y="554"/>
                  </a:lnTo>
                  <a:cubicBezTo>
                    <a:pt x="2" y="514"/>
                    <a:pt x="0" y="462"/>
                    <a:pt x="17" y="418"/>
                  </a:cubicBezTo>
                  <a:lnTo>
                    <a:pt x="17" y="418"/>
                  </a:lnTo>
                  <a:lnTo>
                    <a:pt x="17" y="418"/>
                  </a:lnTo>
                  <a:cubicBezTo>
                    <a:pt x="30" y="385"/>
                    <a:pt x="53" y="358"/>
                    <a:pt x="84" y="342"/>
                  </a:cubicBezTo>
                  <a:lnTo>
                    <a:pt x="84" y="342"/>
                  </a:lnTo>
                  <a:cubicBezTo>
                    <a:pt x="114" y="326"/>
                    <a:pt x="162" y="348"/>
                    <a:pt x="196" y="359"/>
                  </a:cubicBezTo>
                  <a:lnTo>
                    <a:pt x="196" y="359"/>
                  </a:lnTo>
                  <a:cubicBezTo>
                    <a:pt x="197" y="360"/>
                    <a:pt x="199" y="361"/>
                    <a:pt x="201" y="361"/>
                  </a:cubicBezTo>
                  <a:lnTo>
                    <a:pt x="256" y="372"/>
                  </a:lnTo>
                  <a:lnTo>
                    <a:pt x="256" y="372"/>
                  </a:lnTo>
                  <a:cubicBezTo>
                    <a:pt x="262" y="373"/>
                    <a:pt x="268" y="373"/>
                    <a:pt x="273" y="372"/>
                  </a:cubicBezTo>
                  <a:lnTo>
                    <a:pt x="273" y="372"/>
                  </a:lnTo>
                  <a:cubicBezTo>
                    <a:pt x="326" y="357"/>
                    <a:pt x="386" y="303"/>
                    <a:pt x="407" y="251"/>
                  </a:cubicBezTo>
                  <a:lnTo>
                    <a:pt x="407" y="251"/>
                  </a:lnTo>
                  <a:cubicBezTo>
                    <a:pt x="430" y="198"/>
                    <a:pt x="425" y="133"/>
                    <a:pt x="395" y="83"/>
                  </a:cubicBezTo>
                  <a:lnTo>
                    <a:pt x="379" y="73"/>
                  </a:lnTo>
                  <a:lnTo>
                    <a:pt x="379" y="73"/>
                  </a:lnTo>
                  <a:cubicBezTo>
                    <a:pt x="440" y="73"/>
                    <a:pt x="502" y="52"/>
                    <a:pt x="553" y="15"/>
                  </a:cubicBezTo>
                  <a:lnTo>
                    <a:pt x="553" y="15"/>
                  </a:lnTo>
                  <a:cubicBezTo>
                    <a:pt x="613" y="26"/>
                    <a:pt x="662" y="30"/>
                    <a:pt x="724" y="30"/>
                  </a:cubicBezTo>
                  <a:lnTo>
                    <a:pt x="724" y="30"/>
                  </a:lnTo>
                  <a:cubicBezTo>
                    <a:pt x="767" y="30"/>
                    <a:pt x="809" y="28"/>
                    <a:pt x="848" y="11"/>
                  </a:cubicBezTo>
                  <a:lnTo>
                    <a:pt x="848" y="11"/>
                  </a:lnTo>
                  <a:cubicBezTo>
                    <a:pt x="855" y="8"/>
                    <a:pt x="862" y="5"/>
                    <a:pt x="869" y="0"/>
                  </a:cubicBezTo>
                  <a:lnTo>
                    <a:pt x="870" y="2"/>
                  </a:lnTo>
                  <a:lnTo>
                    <a:pt x="870" y="2"/>
                  </a:lnTo>
                  <a:cubicBezTo>
                    <a:pt x="903" y="16"/>
                    <a:pt x="939" y="18"/>
                    <a:pt x="973" y="11"/>
                  </a:cubicBezTo>
                  <a:lnTo>
                    <a:pt x="973" y="13"/>
                  </a:lnTo>
                  <a:lnTo>
                    <a:pt x="973" y="13"/>
                  </a:lnTo>
                  <a:cubicBezTo>
                    <a:pt x="1008" y="251"/>
                    <a:pt x="1115" y="647"/>
                    <a:pt x="1028" y="880"/>
                  </a:cubicBezTo>
                  <a:lnTo>
                    <a:pt x="1028" y="880"/>
                  </a:lnTo>
                  <a:cubicBezTo>
                    <a:pt x="1019" y="906"/>
                    <a:pt x="1005" y="929"/>
                    <a:pt x="985" y="945"/>
                  </a:cubicBezTo>
                  <a:lnTo>
                    <a:pt x="985" y="945"/>
                  </a:lnTo>
                  <a:cubicBezTo>
                    <a:pt x="970" y="956"/>
                    <a:pt x="951" y="963"/>
                    <a:pt x="933" y="970"/>
                  </a:cubicBezTo>
                  <a:lnTo>
                    <a:pt x="933" y="970"/>
                  </a:lnTo>
                  <a:cubicBezTo>
                    <a:pt x="885" y="986"/>
                    <a:pt x="834" y="998"/>
                    <a:pt x="783" y="1005"/>
                  </a:cubicBezTo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92D3F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 dirty="0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645BAD4-DC93-487D-F0D3-C93D15DC8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85156" y="5611263"/>
              <a:ext cx="98983" cy="40430"/>
            </a:xfrm>
            <a:custGeom>
              <a:avLst/>
              <a:gdLst>
                <a:gd name="T0" fmla="*/ 313 w 314"/>
                <a:gd name="T1" fmla="*/ 12 h 129"/>
                <a:gd name="T2" fmla="*/ 313 w 314"/>
                <a:gd name="T3" fmla="*/ 12 h 129"/>
                <a:gd name="T4" fmla="*/ 12 w 314"/>
                <a:gd name="T5" fmla="*/ 0 h 129"/>
                <a:gd name="T6" fmla="*/ 12 w 314"/>
                <a:gd name="T7" fmla="*/ 0 h 129"/>
                <a:gd name="T8" fmla="*/ 6 w 314"/>
                <a:gd name="T9" fmla="*/ 14 h 129"/>
                <a:gd name="T10" fmla="*/ 6 w 314"/>
                <a:gd name="T11" fmla="*/ 14 h 129"/>
                <a:gd name="T12" fmla="*/ 265 w 314"/>
                <a:gd name="T13" fmla="*/ 128 h 129"/>
                <a:gd name="T14" fmla="*/ 265 w 314"/>
                <a:gd name="T15" fmla="*/ 128 h 129"/>
                <a:gd name="T16" fmla="*/ 260 w 314"/>
                <a:gd name="T17" fmla="*/ 22 h 129"/>
                <a:gd name="T18" fmla="*/ 260 w 314"/>
                <a:gd name="T19" fmla="*/ 22 h 129"/>
                <a:gd name="T20" fmla="*/ 313 w 314"/>
                <a:gd name="T21" fmla="*/ 1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4" h="129">
                  <a:moveTo>
                    <a:pt x="313" y="12"/>
                  </a:moveTo>
                  <a:lnTo>
                    <a:pt x="313" y="12"/>
                  </a:lnTo>
                  <a:cubicBezTo>
                    <a:pt x="182" y="28"/>
                    <a:pt x="121" y="18"/>
                    <a:pt x="12" y="0"/>
                  </a:cubicBezTo>
                  <a:lnTo>
                    <a:pt x="12" y="0"/>
                  </a:lnTo>
                  <a:cubicBezTo>
                    <a:pt x="4" y="0"/>
                    <a:pt x="0" y="9"/>
                    <a:pt x="6" y="14"/>
                  </a:cubicBezTo>
                  <a:lnTo>
                    <a:pt x="6" y="14"/>
                  </a:lnTo>
                  <a:cubicBezTo>
                    <a:pt x="80" y="72"/>
                    <a:pt x="171" y="122"/>
                    <a:pt x="265" y="128"/>
                  </a:cubicBezTo>
                  <a:lnTo>
                    <a:pt x="265" y="128"/>
                  </a:lnTo>
                  <a:cubicBezTo>
                    <a:pt x="264" y="89"/>
                    <a:pt x="262" y="53"/>
                    <a:pt x="260" y="22"/>
                  </a:cubicBezTo>
                  <a:lnTo>
                    <a:pt x="260" y="22"/>
                  </a:lnTo>
                  <a:cubicBezTo>
                    <a:pt x="278" y="20"/>
                    <a:pt x="296" y="16"/>
                    <a:pt x="313" y="12"/>
                  </a:cubicBezTo>
                </a:path>
              </a:pathLst>
            </a:custGeom>
            <a:solidFill>
              <a:srgbClr val="00093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92D3F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71E59CB2-36D4-260D-67DE-B72D1BDFE8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25095" y="6288807"/>
              <a:ext cx="536738" cy="393143"/>
            </a:xfrm>
            <a:custGeom>
              <a:avLst/>
              <a:gdLst>
                <a:gd name="T0" fmla="*/ 845 w 1696"/>
                <a:gd name="T1" fmla="*/ 47 h 1243"/>
                <a:gd name="T2" fmla="*/ 845 w 1696"/>
                <a:gd name="T3" fmla="*/ 47 h 1243"/>
                <a:gd name="T4" fmla="*/ 886 w 1696"/>
                <a:gd name="T5" fmla="*/ 580 h 1243"/>
                <a:gd name="T6" fmla="*/ 886 w 1696"/>
                <a:gd name="T7" fmla="*/ 587 h 1243"/>
                <a:gd name="T8" fmla="*/ 886 w 1696"/>
                <a:gd name="T9" fmla="*/ 587 h 1243"/>
                <a:gd name="T10" fmla="*/ 1685 w 1696"/>
                <a:gd name="T11" fmla="*/ 619 h 1243"/>
                <a:gd name="T12" fmla="*/ 1692 w 1696"/>
                <a:gd name="T13" fmla="*/ 619 h 1243"/>
                <a:gd name="T14" fmla="*/ 1684 w 1696"/>
                <a:gd name="T15" fmla="*/ 971 h 1243"/>
                <a:gd name="T16" fmla="*/ 1684 w 1696"/>
                <a:gd name="T17" fmla="*/ 971 h 1243"/>
                <a:gd name="T18" fmla="*/ 1695 w 1696"/>
                <a:gd name="T19" fmla="*/ 1035 h 1243"/>
                <a:gd name="T20" fmla="*/ 1687 w 1696"/>
                <a:gd name="T21" fmla="*/ 1040 h 1243"/>
                <a:gd name="T22" fmla="*/ 1687 w 1696"/>
                <a:gd name="T23" fmla="*/ 1040 h 1243"/>
                <a:gd name="T24" fmla="*/ 277 w 1696"/>
                <a:gd name="T25" fmla="*/ 1226 h 1243"/>
                <a:gd name="T26" fmla="*/ 277 w 1696"/>
                <a:gd name="T27" fmla="*/ 1226 h 1243"/>
                <a:gd name="T28" fmla="*/ 190 w 1696"/>
                <a:gd name="T29" fmla="*/ 1164 h 1243"/>
                <a:gd name="T30" fmla="*/ 170 w 1696"/>
                <a:gd name="T31" fmla="*/ 1114 h 1243"/>
                <a:gd name="T32" fmla="*/ 170 w 1696"/>
                <a:gd name="T33" fmla="*/ 1114 h 1243"/>
                <a:gd name="T34" fmla="*/ 167 w 1696"/>
                <a:gd name="T35" fmla="*/ 1107 h 1243"/>
                <a:gd name="T36" fmla="*/ 167 w 1696"/>
                <a:gd name="T37" fmla="*/ 1107 h 1243"/>
                <a:gd name="T38" fmla="*/ 0 w 1696"/>
                <a:gd name="T39" fmla="*/ 103 h 1243"/>
                <a:gd name="T40" fmla="*/ 0 w 1696"/>
                <a:gd name="T41" fmla="*/ 103 h 1243"/>
                <a:gd name="T42" fmla="*/ 353 w 1696"/>
                <a:gd name="T43" fmla="*/ 27 h 1243"/>
                <a:gd name="T44" fmla="*/ 353 w 1696"/>
                <a:gd name="T45" fmla="*/ 27 h 1243"/>
                <a:gd name="T46" fmla="*/ 845 w 1696"/>
                <a:gd name="T47" fmla="*/ 47 h 1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96" h="1243">
                  <a:moveTo>
                    <a:pt x="845" y="47"/>
                  </a:moveTo>
                  <a:lnTo>
                    <a:pt x="845" y="47"/>
                  </a:lnTo>
                  <a:cubicBezTo>
                    <a:pt x="857" y="238"/>
                    <a:pt x="872" y="429"/>
                    <a:pt x="886" y="580"/>
                  </a:cubicBezTo>
                  <a:lnTo>
                    <a:pt x="886" y="587"/>
                  </a:lnTo>
                  <a:lnTo>
                    <a:pt x="886" y="587"/>
                  </a:lnTo>
                  <a:cubicBezTo>
                    <a:pt x="1130" y="576"/>
                    <a:pt x="1351" y="597"/>
                    <a:pt x="1685" y="619"/>
                  </a:cubicBezTo>
                  <a:lnTo>
                    <a:pt x="1692" y="619"/>
                  </a:lnTo>
                  <a:lnTo>
                    <a:pt x="1684" y="971"/>
                  </a:lnTo>
                  <a:lnTo>
                    <a:pt x="1684" y="971"/>
                  </a:lnTo>
                  <a:cubicBezTo>
                    <a:pt x="1681" y="994"/>
                    <a:pt x="1686" y="1016"/>
                    <a:pt x="1695" y="1035"/>
                  </a:cubicBezTo>
                  <a:lnTo>
                    <a:pt x="1687" y="1040"/>
                  </a:lnTo>
                  <a:lnTo>
                    <a:pt x="1687" y="1040"/>
                  </a:lnTo>
                  <a:cubicBezTo>
                    <a:pt x="939" y="1178"/>
                    <a:pt x="758" y="1242"/>
                    <a:pt x="277" y="1226"/>
                  </a:cubicBezTo>
                  <a:lnTo>
                    <a:pt x="277" y="1226"/>
                  </a:lnTo>
                  <a:cubicBezTo>
                    <a:pt x="238" y="1225"/>
                    <a:pt x="203" y="1201"/>
                    <a:pt x="190" y="1164"/>
                  </a:cubicBezTo>
                  <a:lnTo>
                    <a:pt x="170" y="1114"/>
                  </a:lnTo>
                  <a:lnTo>
                    <a:pt x="170" y="1114"/>
                  </a:lnTo>
                  <a:cubicBezTo>
                    <a:pt x="169" y="1112"/>
                    <a:pt x="168" y="1109"/>
                    <a:pt x="167" y="1107"/>
                  </a:cubicBezTo>
                  <a:lnTo>
                    <a:pt x="167" y="1107"/>
                  </a:lnTo>
                  <a:cubicBezTo>
                    <a:pt x="70" y="780"/>
                    <a:pt x="18" y="443"/>
                    <a:pt x="0" y="103"/>
                  </a:cubicBezTo>
                  <a:lnTo>
                    <a:pt x="0" y="103"/>
                  </a:lnTo>
                  <a:cubicBezTo>
                    <a:pt x="116" y="74"/>
                    <a:pt x="234" y="45"/>
                    <a:pt x="353" y="27"/>
                  </a:cubicBezTo>
                  <a:lnTo>
                    <a:pt x="353" y="27"/>
                  </a:lnTo>
                  <a:cubicBezTo>
                    <a:pt x="517" y="3"/>
                    <a:pt x="687" y="0"/>
                    <a:pt x="845" y="47"/>
                  </a:cubicBezTo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solidFill>
                <a:srgbClr val="92D3F4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23" name="Freeform 57">
              <a:extLst>
                <a:ext uri="{FF2B5EF4-FFF2-40B4-BE49-F238E27FC236}">
                  <a16:creationId xmlns:a16="http://schemas.microsoft.com/office/drawing/2014/main" id="{B281607A-AF5C-1B1C-BB68-FF2F1DF27E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03280" y="5389598"/>
              <a:ext cx="16729" cy="43217"/>
            </a:xfrm>
            <a:custGeom>
              <a:avLst/>
              <a:gdLst>
                <a:gd name="T0" fmla="*/ 50 w 55"/>
                <a:gd name="T1" fmla="*/ 53 h 136"/>
                <a:gd name="T2" fmla="*/ 50 w 55"/>
                <a:gd name="T3" fmla="*/ 53 h 136"/>
                <a:gd name="T4" fmla="*/ 1 w 55"/>
                <a:gd name="T5" fmla="*/ 78 h 136"/>
                <a:gd name="T6" fmla="*/ 1 w 55"/>
                <a:gd name="T7" fmla="*/ 78 h 136"/>
                <a:gd name="T8" fmla="*/ 32 w 55"/>
                <a:gd name="T9" fmla="*/ 133 h 136"/>
                <a:gd name="T10" fmla="*/ 32 w 55"/>
                <a:gd name="T11" fmla="*/ 133 h 136"/>
                <a:gd name="T12" fmla="*/ 50 w 55"/>
                <a:gd name="T13" fmla="*/ 53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136">
                  <a:moveTo>
                    <a:pt x="50" y="53"/>
                  </a:moveTo>
                  <a:lnTo>
                    <a:pt x="50" y="53"/>
                  </a:lnTo>
                  <a:cubicBezTo>
                    <a:pt x="42" y="0"/>
                    <a:pt x="0" y="46"/>
                    <a:pt x="1" y="78"/>
                  </a:cubicBezTo>
                  <a:lnTo>
                    <a:pt x="1" y="78"/>
                  </a:lnTo>
                  <a:cubicBezTo>
                    <a:pt x="2" y="89"/>
                    <a:pt x="18" y="135"/>
                    <a:pt x="32" y="133"/>
                  </a:cubicBezTo>
                  <a:lnTo>
                    <a:pt x="32" y="133"/>
                  </a:lnTo>
                  <a:cubicBezTo>
                    <a:pt x="54" y="130"/>
                    <a:pt x="51" y="67"/>
                    <a:pt x="50" y="53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92D3F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24" name="Freeform 58">
              <a:extLst>
                <a:ext uri="{FF2B5EF4-FFF2-40B4-BE49-F238E27FC236}">
                  <a16:creationId xmlns:a16="http://schemas.microsoft.com/office/drawing/2014/main" id="{A22541A4-E0B1-E923-45D5-923721F5F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06446" y="5385415"/>
              <a:ext cx="16729" cy="43218"/>
            </a:xfrm>
            <a:custGeom>
              <a:avLst/>
              <a:gdLst>
                <a:gd name="T0" fmla="*/ 48 w 55"/>
                <a:gd name="T1" fmla="*/ 54 h 137"/>
                <a:gd name="T2" fmla="*/ 48 w 55"/>
                <a:gd name="T3" fmla="*/ 54 h 137"/>
                <a:gd name="T4" fmla="*/ 1 w 55"/>
                <a:gd name="T5" fmla="*/ 78 h 137"/>
                <a:gd name="T6" fmla="*/ 1 w 55"/>
                <a:gd name="T7" fmla="*/ 78 h 137"/>
                <a:gd name="T8" fmla="*/ 33 w 55"/>
                <a:gd name="T9" fmla="*/ 134 h 137"/>
                <a:gd name="T10" fmla="*/ 33 w 55"/>
                <a:gd name="T11" fmla="*/ 134 h 137"/>
                <a:gd name="T12" fmla="*/ 48 w 55"/>
                <a:gd name="T13" fmla="*/ 5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137">
                  <a:moveTo>
                    <a:pt x="48" y="54"/>
                  </a:moveTo>
                  <a:lnTo>
                    <a:pt x="48" y="54"/>
                  </a:lnTo>
                  <a:cubicBezTo>
                    <a:pt x="42" y="0"/>
                    <a:pt x="0" y="46"/>
                    <a:pt x="1" y="78"/>
                  </a:cubicBezTo>
                  <a:lnTo>
                    <a:pt x="1" y="78"/>
                  </a:lnTo>
                  <a:cubicBezTo>
                    <a:pt x="1" y="90"/>
                    <a:pt x="17" y="136"/>
                    <a:pt x="33" y="134"/>
                  </a:cubicBezTo>
                  <a:lnTo>
                    <a:pt x="33" y="134"/>
                  </a:lnTo>
                  <a:cubicBezTo>
                    <a:pt x="54" y="131"/>
                    <a:pt x="50" y="67"/>
                    <a:pt x="48" y="54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92D3F4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25" name="Freeform 71">
              <a:extLst>
                <a:ext uri="{FF2B5EF4-FFF2-40B4-BE49-F238E27FC236}">
                  <a16:creationId xmlns:a16="http://schemas.microsoft.com/office/drawing/2014/main" id="{1994D26B-3A4B-3532-5387-E022A6883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38133" y="5304556"/>
              <a:ext cx="133836" cy="316467"/>
            </a:xfrm>
            <a:custGeom>
              <a:avLst/>
              <a:gdLst>
                <a:gd name="T0" fmla="*/ 280 w 423"/>
                <a:gd name="T1" fmla="*/ 0 h 1000"/>
                <a:gd name="T2" fmla="*/ 280 w 423"/>
                <a:gd name="T3" fmla="*/ 0 h 1000"/>
                <a:gd name="T4" fmla="*/ 335 w 423"/>
                <a:gd name="T5" fmla="*/ 867 h 1000"/>
                <a:gd name="T6" fmla="*/ 335 w 423"/>
                <a:gd name="T7" fmla="*/ 867 h 1000"/>
                <a:gd name="T8" fmla="*/ 292 w 423"/>
                <a:gd name="T9" fmla="*/ 932 h 1000"/>
                <a:gd name="T10" fmla="*/ 292 w 423"/>
                <a:gd name="T11" fmla="*/ 932 h 1000"/>
                <a:gd name="T12" fmla="*/ 240 w 423"/>
                <a:gd name="T13" fmla="*/ 957 h 1000"/>
                <a:gd name="T14" fmla="*/ 240 w 423"/>
                <a:gd name="T15" fmla="*/ 957 h 1000"/>
                <a:gd name="T16" fmla="*/ 0 w 423"/>
                <a:gd name="T17" fmla="*/ 999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3" h="1000">
                  <a:moveTo>
                    <a:pt x="280" y="0"/>
                  </a:moveTo>
                  <a:lnTo>
                    <a:pt x="280" y="0"/>
                  </a:lnTo>
                  <a:cubicBezTo>
                    <a:pt x="315" y="238"/>
                    <a:pt x="422" y="634"/>
                    <a:pt x="335" y="867"/>
                  </a:cubicBezTo>
                  <a:lnTo>
                    <a:pt x="335" y="867"/>
                  </a:lnTo>
                  <a:cubicBezTo>
                    <a:pt x="326" y="893"/>
                    <a:pt x="312" y="916"/>
                    <a:pt x="292" y="932"/>
                  </a:cubicBezTo>
                  <a:lnTo>
                    <a:pt x="292" y="932"/>
                  </a:lnTo>
                  <a:cubicBezTo>
                    <a:pt x="277" y="944"/>
                    <a:pt x="258" y="950"/>
                    <a:pt x="240" y="957"/>
                  </a:cubicBezTo>
                  <a:lnTo>
                    <a:pt x="240" y="957"/>
                  </a:lnTo>
                  <a:cubicBezTo>
                    <a:pt x="163" y="982"/>
                    <a:pt x="82" y="997"/>
                    <a:pt x="0" y="999"/>
                  </a:cubicBezTo>
                </a:path>
              </a:pathLst>
            </a:custGeom>
            <a:noFill/>
            <a:ln w="6480" cap="flat">
              <a:solidFill>
                <a:srgbClr val="00093B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26" name="Freeform 72">
              <a:extLst>
                <a:ext uri="{FF2B5EF4-FFF2-40B4-BE49-F238E27FC236}">
                  <a16:creationId xmlns:a16="http://schemas.microsoft.com/office/drawing/2014/main" id="{D8F7CCAC-60D5-DADD-8411-DA76A57B5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13679" y="5326862"/>
              <a:ext cx="262095" cy="500491"/>
            </a:xfrm>
            <a:custGeom>
              <a:avLst/>
              <a:gdLst>
                <a:gd name="T0" fmla="*/ 412 w 829"/>
                <a:gd name="T1" fmla="*/ 0 h 1581"/>
                <a:gd name="T2" fmla="*/ 412 w 829"/>
                <a:gd name="T3" fmla="*/ 0 h 1581"/>
                <a:gd name="T4" fmla="*/ 424 w 829"/>
                <a:gd name="T5" fmla="*/ 169 h 1581"/>
                <a:gd name="T6" fmla="*/ 424 w 829"/>
                <a:gd name="T7" fmla="*/ 169 h 1581"/>
                <a:gd name="T8" fmla="*/ 290 w 829"/>
                <a:gd name="T9" fmla="*/ 289 h 1581"/>
                <a:gd name="T10" fmla="*/ 290 w 829"/>
                <a:gd name="T11" fmla="*/ 289 h 1581"/>
                <a:gd name="T12" fmla="*/ 273 w 829"/>
                <a:gd name="T13" fmla="*/ 289 h 1581"/>
                <a:gd name="T14" fmla="*/ 218 w 829"/>
                <a:gd name="T15" fmla="*/ 278 h 1581"/>
                <a:gd name="T16" fmla="*/ 218 w 829"/>
                <a:gd name="T17" fmla="*/ 278 h 1581"/>
                <a:gd name="T18" fmla="*/ 213 w 829"/>
                <a:gd name="T19" fmla="*/ 277 h 1581"/>
                <a:gd name="T20" fmla="*/ 213 w 829"/>
                <a:gd name="T21" fmla="*/ 277 h 1581"/>
                <a:gd name="T22" fmla="*/ 101 w 829"/>
                <a:gd name="T23" fmla="*/ 259 h 1581"/>
                <a:gd name="T24" fmla="*/ 101 w 829"/>
                <a:gd name="T25" fmla="*/ 259 h 1581"/>
                <a:gd name="T26" fmla="*/ 44 w 829"/>
                <a:gd name="T27" fmla="*/ 471 h 1581"/>
                <a:gd name="T28" fmla="*/ 44 w 829"/>
                <a:gd name="T29" fmla="*/ 471 h 1581"/>
                <a:gd name="T30" fmla="*/ 239 w 829"/>
                <a:gd name="T31" fmla="*/ 525 h 1581"/>
                <a:gd name="T32" fmla="*/ 239 w 829"/>
                <a:gd name="T33" fmla="*/ 525 h 1581"/>
                <a:gd name="T34" fmla="*/ 257 w 829"/>
                <a:gd name="T35" fmla="*/ 543 h 1581"/>
                <a:gd name="T36" fmla="*/ 257 w 829"/>
                <a:gd name="T37" fmla="*/ 543 h 1581"/>
                <a:gd name="T38" fmla="*/ 220 w 829"/>
                <a:gd name="T39" fmla="*/ 1305 h 1581"/>
                <a:gd name="T40" fmla="*/ 220 w 829"/>
                <a:gd name="T41" fmla="*/ 1305 h 1581"/>
                <a:gd name="T42" fmla="*/ 216 w 829"/>
                <a:gd name="T43" fmla="*/ 1464 h 1581"/>
                <a:gd name="T44" fmla="*/ 216 w 829"/>
                <a:gd name="T45" fmla="*/ 1464 h 1581"/>
                <a:gd name="T46" fmla="*/ 267 w 829"/>
                <a:gd name="T47" fmla="*/ 1540 h 1581"/>
                <a:gd name="T48" fmla="*/ 267 w 829"/>
                <a:gd name="T49" fmla="*/ 1540 h 1581"/>
                <a:gd name="T50" fmla="*/ 601 w 829"/>
                <a:gd name="T51" fmla="*/ 1574 h 1581"/>
                <a:gd name="T52" fmla="*/ 601 w 829"/>
                <a:gd name="T53" fmla="*/ 1574 h 1581"/>
                <a:gd name="T54" fmla="*/ 790 w 829"/>
                <a:gd name="T55" fmla="*/ 1531 h 1581"/>
                <a:gd name="T56" fmla="*/ 790 w 829"/>
                <a:gd name="T57" fmla="*/ 1531 h 1581"/>
                <a:gd name="T58" fmla="*/ 826 w 829"/>
                <a:gd name="T59" fmla="*/ 1472 h 1581"/>
                <a:gd name="T60" fmla="*/ 826 w 829"/>
                <a:gd name="T61" fmla="*/ 1472 h 1581"/>
                <a:gd name="T62" fmla="*/ 817 w 829"/>
                <a:gd name="T63" fmla="*/ 1283 h 1581"/>
                <a:gd name="T64" fmla="*/ 817 w 829"/>
                <a:gd name="T65" fmla="*/ 1283 h 1581"/>
                <a:gd name="T66" fmla="*/ 800 w 829"/>
                <a:gd name="T67" fmla="*/ 922 h 1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29" h="1581">
                  <a:moveTo>
                    <a:pt x="412" y="0"/>
                  </a:moveTo>
                  <a:lnTo>
                    <a:pt x="412" y="0"/>
                  </a:lnTo>
                  <a:cubicBezTo>
                    <a:pt x="442" y="50"/>
                    <a:pt x="447" y="115"/>
                    <a:pt x="424" y="169"/>
                  </a:cubicBezTo>
                  <a:lnTo>
                    <a:pt x="424" y="169"/>
                  </a:lnTo>
                  <a:cubicBezTo>
                    <a:pt x="403" y="220"/>
                    <a:pt x="343" y="274"/>
                    <a:pt x="290" y="289"/>
                  </a:cubicBezTo>
                  <a:lnTo>
                    <a:pt x="290" y="289"/>
                  </a:lnTo>
                  <a:cubicBezTo>
                    <a:pt x="285" y="290"/>
                    <a:pt x="279" y="290"/>
                    <a:pt x="273" y="289"/>
                  </a:cubicBezTo>
                  <a:lnTo>
                    <a:pt x="218" y="278"/>
                  </a:lnTo>
                  <a:lnTo>
                    <a:pt x="218" y="278"/>
                  </a:lnTo>
                  <a:cubicBezTo>
                    <a:pt x="216" y="278"/>
                    <a:pt x="214" y="277"/>
                    <a:pt x="213" y="277"/>
                  </a:cubicBezTo>
                  <a:lnTo>
                    <a:pt x="213" y="277"/>
                  </a:lnTo>
                  <a:cubicBezTo>
                    <a:pt x="179" y="265"/>
                    <a:pt x="131" y="243"/>
                    <a:pt x="101" y="259"/>
                  </a:cubicBezTo>
                  <a:lnTo>
                    <a:pt x="101" y="259"/>
                  </a:lnTo>
                  <a:cubicBezTo>
                    <a:pt x="28" y="297"/>
                    <a:pt x="0" y="402"/>
                    <a:pt x="44" y="471"/>
                  </a:cubicBezTo>
                  <a:lnTo>
                    <a:pt x="44" y="471"/>
                  </a:lnTo>
                  <a:cubicBezTo>
                    <a:pt x="80" y="527"/>
                    <a:pt x="194" y="527"/>
                    <a:pt x="239" y="525"/>
                  </a:cubicBezTo>
                  <a:lnTo>
                    <a:pt x="239" y="525"/>
                  </a:lnTo>
                  <a:cubicBezTo>
                    <a:pt x="248" y="524"/>
                    <a:pt x="257" y="532"/>
                    <a:pt x="257" y="543"/>
                  </a:cubicBezTo>
                  <a:lnTo>
                    <a:pt x="257" y="543"/>
                  </a:lnTo>
                  <a:cubicBezTo>
                    <a:pt x="249" y="742"/>
                    <a:pt x="228" y="1057"/>
                    <a:pt x="220" y="1305"/>
                  </a:cubicBezTo>
                  <a:lnTo>
                    <a:pt x="220" y="1305"/>
                  </a:lnTo>
                  <a:cubicBezTo>
                    <a:pt x="219" y="1359"/>
                    <a:pt x="217" y="1413"/>
                    <a:pt x="216" y="1464"/>
                  </a:cubicBezTo>
                  <a:lnTo>
                    <a:pt x="216" y="1464"/>
                  </a:lnTo>
                  <a:cubicBezTo>
                    <a:pt x="214" y="1498"/>
                    <a:pt x="235" y="1529"/>
                    <a:pt x="267" y="1540"/>
                  </a:cubicBezTo>
                  <a:lnTo>
                    <a:pt x="267" y="1540"/>
                  </a:lnTo>
                  <a:cubicBezTo>
                    <a:pt x="371" y="1578"/>
                    <a:pt x="491" y="1580"/>
                    <a:pt x="601" y="1574"/>
                  </a:cubicBezTo>
                  <a:lnTo>
                    <a:pt x="601" y="1574"/>
                  </a:lnTo>
                  <a:cubicBezTo>
                    <a:pt x="666" y="1571"/>
                    <a:pt x="730" y="1556"/>
                    <a:pt x="790" y="1531"/>
                  </a:cubicBezTo>
                  <a:lnTo>
                    <a:pt x="790" y="1531"/>
                  </a:lnTo>
                  <a:cubicBezTo>
                    <a:pt x="813" y="1521"/>
                    <a:pt x="828" y="1498"/>
                    <a:pt x="826" y="1472"/>
                  </a:cubicBezTo>
                  <a:lnTo>
                    <a:pt x="826" y="1472"/>
                  </a:lnTo>
                  <a:cubicBezTo>
                    <a:pt x="824" y="1413"/>
                    <a:pt x="820" y="1349"/>
                    <a:pt x="817" y="1283"/>
                  </a:cubicBezTo>
                  <a:lnTo>
                    <a:pt x="817" y="1283"/>
                  </a:lnTo>
                  <a:cubicBezTo>
                    <a:pt x="811" y="1150"/>
                    <a:pt x="804" y="1015"/>
                    <a:pt x="800" y="922"/>
                  </a:cubicBezTo>
                </a:path>
              </a:pathLst>
            </a:custGeom>
            <a:noFill/>
            <a:ln w="6480" cap="flat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27" name="Freeform 73">
              <a:extLst>
                <a:ext uri="{FF2B5EF4-FFF2-40B4-BE49-F238E27FC236}">
                  <a16:creationId xmlns:a16="http://schemas.microsoft.com/office/drawing/2014/main" id="{207CA75A-7FCB-9BC2-2E28-E1B3112145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93521" y="5275279"/>
              <a:ext cx="118501" cy="34853"/>
            </a:xfrm>
            <a:custGeom>
              <a:avLst/>
              <a:gdLst>
                <a:gd name="T0" fmla="*/ 376 w 377"/>
                <a:gd name="T1" fmla="*/ 0 h 110"/>
                <a:gd name="T2" fmla="*/ 376 w 377"/>
                <a:gd name="T3" fmla="*/ 0 h 110"/>
                <a:gd name="T4" fmla="*/ 297 w 377"/>
                <a:gd name="T5" fmla="*/ 90 h 110"/>
                <a:gd name="T6" fmla="*/ 297 w 377"/>
                <a:gd name="T7" fmla="*/ 90 h 110"/>
                <a:gd name="T8" fmla="*/ 173 w 377"/>
                <a:gd name="T9" fmla="*/ 109 h 110"/>
                <a:gd name="T10" fmla="*/ 173 w 377"/>
                <a:gd name="T11" fmla="*/ 109 h 110"/>
                <a:gd name="T12" fmla="*/ 0 w 377"/>
                <a:gd name="T13" fmla="*/ 9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7" h="110">
                  <a:moveTo>
                    <a:pt x="376" y="0"/>
                  </a:moveTo>
                  <a:lnTo>
                    <a:pt x="376" y="0"/>
                  </a:lnTo>
                  <a:cubicBezTo>
                    <a:pt x="369" y="41"/>
                    <a:pt x="335" y="74"/>
                    <a:pt x="297" y="90"/>
                  </a:cubicBezTo>
                  <a:lnTo>
                    <a:pt x="297" y="90"/>
                  </a:lnTo>
                  <a:cubicBezTo>
                    <a:pt x="258" y="107"/>
                    <a:pt x="215" y="109"/>
                    <a:pt x="173" y="109"/>
                  </a:cubicBezTo>
                  <a:lnTo>
                    <a:pt x="173" y="109"/>
                  </a:lnTo>
                  <a:cubicBezTo>
                    <a:pt x="110" y="109"/>
                    <a:pt x="61" y="105"/>
                    <a:pt x="0" y="94"/>
                  </a:cubicBezTo>
                </a:path>
              </a:pathLst>
            </a:custGeom>
            <a:noFill/>
            <a:ln w="6480" cap="flat">
              <a:solidFill>
                <a:srgbClr val="00093B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28" name="Freeform 74">
              <a:extLst>
                <a:ext uri="{FF2B5EF4-FFF2-40B4-BE49-F238E27FC236}">
                  <a16:creationId xmlns:a16="http://schemas.microsoft.com/office/drawing/2014/main" id="{B3063C72-C950-8960-0DAF-EA165CFDDB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27998" y="5287826"/>
              <a:ext cx="85041" cy="40430"/>
            </a:xfrm>
            <a:custGeom>
              <a:avLst/>
              <a:gdLst>
                <a:gd name="T0" fmla="*/ 268 w 269"/>
                <a:gd name="T1" fmla="*/ 0 h 126"/>
                <a:gd name="T2" fmla="*/ 268 w 269"/>
                <a:gd name="T3" fmla="*/ 0 h 126"/>
                <a:gd name="T4" fmla="*/ 0 w 269"/>
                <a:gd name="T5" fmla="*/ 11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9" h="126">
                  <a:moveTo>
                    <a:pt x="268" y="0"/>
                  </a:moveTo>
                  <a:lnTo>
                    <a:pt x="268" y="0"/>
                  </a:lnTo>
                  <a:cubicBezTo>
                    <a:pt x="208" y="81"/>
                    <a:pt x="101" y="125"/>
                    <a:pt x="0" y="112"/>
                  </a:cubicBezTo>
                </a:path>
              </a:pathLst>
            </a:custGeom>
            <a:noFill/>
            <a:ln w="6480" cap="flat">
              <a:solidFill>
                <a:srgbClr val="00093B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29" name="Freeform 75">
              <a:extLst>
                <a:ext uri="{FF2B5EF4-FFF2-40B4-BE49-F238E27FC236}">
                  <a16:creationId xmlns:a16="http://schemas.microsoft.com/office/drawing/2014/main" id="{522D55D1-3BB0-450C-5A99-EA9D30B3F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84402" y="6138242"/>
              <a:ext cx="20912" cy="334590"/>
            </a:xfrm>
            <a:custGeom>
              <a:avLst/>
              <a:gdLst>
                <a:gd name="T0" fmla="*/ 0 w 67"/>
                <a:gd name="T1" fmla="*/ 0 h 1058"/>
                <a:gd name="T2" fmla="*/ 0 w 67"/>
                <a:gd name="T3" fmla="*/ 0 h 1058"/>
                <a:gd name="T4" fmla="*/ 66 w 67"/>
                <a:gd name="T5" fmla="*/ 1057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" h="1058">
                  <a:moveTo>
                    <a:pt x="0" y="0"/>
                  </a:moveTo>
                  <a:lnTo>
                    <a:pt x="0" y="0"/>
                  </a:lnTo>
                  <a:cubicBezTo>
                    <a:pt x="8" y="301"/>
                    <a:pt x="37" y="757"/>
                    <a:pt x="66" y="1057"/>
                  </a:cubicBezTo>
                </a:path>
              </a:pathLst>
            </a:custGeom>
            <a:noFill/>
            <a:ln w="6480" cap="flat">
              <a:solidFill>
                <a:srgbClr val="00093B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30" name="Freeform 76">
              <a:extLst>
                <a:ext uri="{FF2B5EF4-FFF2-40B4-BE49-F238E27FC236}">
                  <a16:creationId xmlns:a16="http://schemas.microsoft.com/office/drawing/2014/main" id="{9F56A82F-E0A7-7B1F-643E-0A5682031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03920" y="6003012"/>
              <a:ext cx="153354" cy="158930"/>
            </a:xfrm>
            <a:custGeom>
              <a:avLst/>
              <a:gdLst>
                <a:gd name="T0" fmla="*/ 450 w 483"/>
                <a:gd name="T1" fmla="*/ 1 h 504"/>
                <a:gd name="T2" fmla="*/ 450 w 483"/>
                <a:gd name="T3" fmla="*/ 1 h 504"/>
                <a:gd name="T4" fmla="*/ 473 w 483"/>
                <a:gd name="T5" fmla="*/ 22 h 504"/>
                <a:gd name="T6" fmla="*/ 473 w 483"/>
                <a:gd name="T7" fmla="*/ 22 h 504"/>
                <a:gd name="T8" fmla="*/ 482 w 483"/>
                <a:gd name="T9" fmla="*/ 274 h 504"/>
                <a:gd name="T10" fmla="*/ 482 w 483"/>
                <a:gd name="T11" fmla="*/ 274 h 504"/>
                <a:gd name="T12" fmla="*/ 458 w 483"/>
                <a:gd name="T13" fmla="*/ 350 h 504"/>
                <a:gd name="T14" fmla="*/ 458 w 483"/>
                <a:gd name="T15" fmla="*/ 350 h 504"/>
                <a:gd name="T16" fmla="*/ 334 w 483"/>
                <a:gd name="T17" fmla="*/ 476 h 504"/>
                <a:gd name="T18" fmla="*/ 334 w 483"/>
                <a:gd name="T19" fmla="*/ 476 h 504"/>
                <a:gd name="T20" fmla="*/ 246 w 483"/>
                <a:gd name="T21" fmla="*/ 493 h 504"/>
                <a:gd name="T22" fmla="*/ 246 w 483"/>
                <a:gd name="T23" fmla="*/ 493 h 504"/>
                <a:gd name="T24" fmla="*/ 67 w 483"/>
                <a:gd name="T25" fmla="*/ 405 h 504"/>
                <a:gd name="T26" fmla="*/ 67 w 483"/>
                <a:gd name="T27" fmla="*/ 405 h 504"/>
                <a:gd name="T28" fmla="*/ 31 w 483"/>
                <a:gd name="T29" fmla="*/ 343 h 504"/>
                <a:gd name="T30" fmla="*/ 25 w 483"/>
                <a:gd name="T31" fmla="*/ 284 h 504"/>
                <a:gd name="T32" fmla="*/ 25 w 483"/>
                <a:gd name="T33" fmla="*/ 284 h 504"/>
                <a:gd name="T34" fmla="*/ 1 w 483"/>
                <a:gd name="T35" fmla="*/ 62 h 504"/>
                <a:gd name="T36" fmla="*/ 1 w 483"/>
                <a:gd name="T37" fmla="*/ 62 h 504"/>
                <a:gd name="T38" fmla="*/ 20 w 483"/>
                <a:gd name="T39" fmla="*/ 40 h 504"/>
                <a:gd name="T40" fmla="*/ 20 w 483"/>
                <a:gd name="T41" fmla="*/ 40 h 504"/>
                <a:gd name="T42" fmla="*/ 450 w 483"/>
                <a:gd name="T4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3" h="504">
                  <a:moveTo>
                    <a:pt x="450" y="1"/>
                  </a:moveTo>
                  <a:lnTo>
                    <a:pt x="450" y="1"/>
                  </a:lnTo>
                  <a:cubicBezTo>
                    <a:pt x="463" y="0"/>
                    <a:pt x="474" y="10"/>
                    <a:pt x="473" y="22"/>
                  </a:cubicBezTo>
                  <a:lnTo>
                    <a:pt x="473" y="22"/>
                  </a:lnTo>
                  <a:cubicBezTo>
                    <a:pt x="468" y="94"/>
                    <a:pt x="480" y="215"/>
                    <a:pt x="482" y="274"/>
                  </a:cubicBezTo>
                  <a:lnTo>
                    <a:pt x="482" y="274"/>
                  </a:lnTo>
                  <a:cubicBezTo>
                    <a:pt x="482" y="302"/>
                    <a:pt x="474" y="328"/>
                    <a:pt x="458" y="350"/>
                  </a:cubicBezTo>
                  <a:lnTo>
                    <a:pt x="458" y="350"/>
                  </a:lnTo>
                  <a:cubicBezTo>
                    <a:pt x="424" y="393"/>
                    <a:pt x="375" y="440"/>
                    <a:pt x="334" y="476"/>
                  </a:cubicBezTo>
                  <a:lnTo>
                    <a:pt x="334" y="476"/>
                  </a:lnTo>
                  <a:cubicBezTo>
                    <a:pt x="310" y="497"/>
                    <a:pt x="277" y="503"/>
                    <a:pt x="246" y="493"/>
                  </a:cubicBezTo>
                  <a:lnTo>
                    <a:pt x="246" y="493"/>
                  </a:lnTo>
                  <a:cubicBezTo>
                    <a:pt x="191" y="473"/>
                    <a:pt x="114" y="438"/>
                    <a:pt x="67" y="405"/>
                  </a:cubicBezTo>
                  <a:lnTo>
                    <a:pt x="67" y="405"/>
                  </a:lnTo>
                  <a:cubicBezTo>
                    <a:pt x="46" y="391"/>
                    <a:pt x="33" y="368"/>
                    <a:pt x="31" y="343"/>
                  </a:cubicBezTo>
                  <a:lnTo>
                    <a:pt x="25" y="284"/>
                  </a:lnTo>
                  <a:lnTo>
                    <a:pt x="25" y="284"/>
                  </a:lnTo>
                  <a:cubicBezTo>
                    <a:pt x="19" y="233"/>
                    <a:pt x="6" y="112"/>
                    <a:pt x="1" y="62"/>
                  </a:cubicBezTo>
                  <a:lnTo>
                    <a:pt x="1" y="62"/>
                  </a:lnTo>
                  <a:cubicBezTo>
                    <a:pt x="0" y="51"/>
                    <a:pt x="9" y="40"/>
                    <a:pt x="20" y="40"/>
                  </a:cubicBezTo>
                  <a:lnTo>
                    <a:pt x="20" y="40"/>
                  </a:lnTo>
                  <a:cubicBezTo>
                    <a:pt x="148" y="40"/>
                    <a:pt x="376" y="7"/>
                    <a:pt x="450" y="1"/>
                  </a:cubicBezTo>
                </a:path>
              </a:pathLst>
            </a:custGeom>
            <a:noFill/>
            <a:ln w="6480" cap="flat">
              <a:solidFill>
                <a:srgbClr val="00093B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31" name="Freeform 77">
              <a:extLst>
                <a:ext uri="{FF2B5EF4-FFF2-40B4-BE49-F238E27FC236}">
                  <a16:creationId xmlns:a16="http://schemas.microsoft.com/office/drawing/2014/main" id="{2A1F31A1-D6B7-2883-C056-0E9C1BCFB1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25095" y="6322266"/>
              <a:ext cx="533950" cy="361079"/>
            </a:xfrm>
            <a:custGeom>
              <a:avLst/>
              <a:gdLst>
                <a:gd name="T0" fmla="*/ 0 w 1688"/>
                <a:gd name="T1" fmla="*/ 0 h 1140"/>
                <a:gd name="T2" fmla="*/ 0 w 1688"/>
                <a:gd name="T3" fmla="*/ 0 h 1140"/>
                <a:gd name="T4" fmla="*/ 167 w 1688"/>
                <a:gd name="T5" fmla="*/ 1004 h 1140"/>
                <a:gd name="T6" fmla="*/ 167 w 1688"/>
                <a:gd name="T7" fmla="*/ 1004 h 1140"/>
                <a:gd name="T8" fmla="*/ 170 w 1688"/>
                <a:gd name="T9" fmla="*/ 1011 h 1140"/>
                <a:gd name="T10" fmla="*/ 190 w 1688"/>
                <a:gd name="T11" fmla="*/ 1061 h 1140"/>
                <a:gd name="T12" fmla="*/ 190 w 1688"/>
                <a:gd name="T13" fmla="*/ 1061 h 1140"/>
                <a:gd name="T14" fmla="*/ 277 w 1688"/>
                <a:gd name="T15" fmla="*/ 1122 h 1140"/>
                <a:gd name="T16" fmla="*/ 277 w 1688"/>
                <a:gd name="T17" fmla="*/ 1122 h 1140"/>
                <a:gd name="T18" fmla="*/ 1687 w 1688"/>
                <a:gd name="T19" fmla="*/ 937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88" h="1140">
                  <a:moveTo>
                    <a:pt x="0" y="0"/>
                  </a:moveTo>
                  <a:lnTo>
                    <a:pt x="0" y="0"/>
                  </a:lnTo>
                  <a:cubicBezTo>
                    <a:pt x="18" y="340"/>
                    <a:pt x="70" y="677"/>
                    <a:pt x="167" y="1004"/>
                  </a:cubicBezTo>
                  <a:lnTo>
                    <a:pt x="167" y="1004"/>
                  </a:lnTo>
                  <a:cubicBezTo>
                    <a:pt x="168" y="1006"/>
                    <a:pt x="169" y="1009"/>
                    <a:pt x="170" y="1011"/>
                  </a:cubicBezTo>
                  <a:lnTo>
                    <a:pt x="190" y="1061"/>
                  </a:lnTo>
                  <a:lnTo>
                    <a:pt x="190" y="1061"/>
                  </a:lnTo>
                  <a:cubicBezTo>
                    <a:pt x="203" y="1098"/>
                    <a:pt x="238" y="1122"/>
                    <a:pt x="277" y="1122"/>
                  </a:cubicBezTo>
                  <a:lnTo>
                    <a:pt x="277" y="1122"/>
                  </a:lnTo>
                  <a:cubicBezTo>
                    <a:pt x="760" y="1139"/>
                    <a:pt x="939" y="1075"/>
                    <a:pt x="1687" y="937"/>
                  </a:cubicBezTo>
                </a:path>
              </a:pathLst>
            </a:custGeom>
            <a:noFill/>
            <a:ln w="6480" cap="flat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32" name="Freeform 78">
              <a:extLst>
                <a:ext uri="{FF2B5EF4-FFF2-40B4-BE49-F238E27FC236}">
                  <a16:creationId xmlns:a16="http://schemas.microsoft.com/office/drawing/2014/main" id="{F64281B1-FAFC-A72E-BDBC-5035AE963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23702" y="6288807"/>
              <a:ext cx="267672" cy="33459"/>
            </a:xfrm>
            <a:custGeom>
              <a:avLst/>
              <a:gdLst>
                <a:gd name="T0" fmla="*/ 0 w 847"/>
                <a:gd name="T1" fmla="*/ 103 h 104"/>
                <a:gd name="T2" fmla="*/ 0 w 847"/>
                <a:gd name="T3" fmla="*/ 103 h 104"/>
                <a:gd name="T4" fmla="*/ 354 w 847"/>
                <a:gd name="T5" fmla="*/ 27 h 104"/>
                <a:gd name="T6" fmla="*/ 354 w 847"/>
                <a:gd name="T7" fmla="*/ 27 h 104"/>
                <a:gd name="T8" fmla="*/ 846 w 847"/>
                <a:gd name="T9" fmla="*/ 4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7" h="104">
                  <a:moveTo>
                    <a:pt x="0" y="103"/>
                  </a:moveTo>
                  <a:lnTo>
                    <a:pt x="0" y="103"/>
                  </a:lnTo>
                  <a:cubicBezTo>
                    <a:pt x="117" y="74"/>
                    <a:pt x="235" y="45"/>
                    <a:pt x="354" y="27"/>
                  </a:cubicBezTo>
                  <a:lnTo>
                    <a:pt x="354" y="27"/>
                  </a:lnTo>
                  <a:cubicBezTo>
                    <a:pt x="518" y="3"/>
                    <a:pt x="688" y="0"/>
                    <a:pt x="846" y="47"/>
                  </a:cubicBezTo>
                </a:path>
              </a:pathLst>
            </a:custGeom>
            <a:noFill/>
            <a:ln w="6480" cap="flat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33" name="Freeform 79">
              <a:extLst>
                <a:ext uri="{FF2B5EF4-FFF2-40B4-BE49-F238E27FC236}">
                  <a16:creationId xmlns:a16="http://schemas.microsoft.com/office/drawing/2014/main" id="{F94144B2-E681-73C5-328C-5BCA4429E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24455" y="6467255"/>
              <a:ext cx="333195" cy="18124"/>
            </a:xfrm>
            <a:custGeom>
              <a:avLst/>
              <a:gdLst>
                <a:gd name="T0" fmla="*/ 0 w 1054"/>
                <a:gd name="T1" fmla="*/ 46 h 58"/>
                <a:gd name="T2" fmla="*/ 0 w 1054"/>
                <a:gd name="T3" fmla="*/ 46 h 58"/>
                <a:gd name="T4" fmla="*/ 1053 w 1054"/>
                <a:gd name="T5" fmla="*/ 5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4" h="58">
                  <a:moveTo>
                    <a:pt x="0" y="46"/>
                  </a:moveTo>
                  <a:lnTo>
                    <a:pt x="0" y="46"/>
                  </a:lnTo>
                  <a:cubicBezTo>
                    <a:pt x="366" y="0"/>
                    <a:pt x="608" y="27"/>
                    <a:pt x="1053" y="57"/>
                  </a:cubicBezTo>
                </a:path>
              </a:pathLst>
            </a:custGeom>
            <a:noFill/>
            <a:ln w="6480" cap="flat">
              <a:solidFill>
                <a:srgbClr val="00093B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34" name="Freeform 80">
              <a:extLst>
                <a:ext uri="{FF2B5EF4-FFF2-40B4-BE49-F238E27FC236}">
                  <a16:creationId xmlns:a16="http://schemas.microsoft.com/office/drawing/2014/main" id="{16C8AC08-DDB8-9467-47B0-589DD09778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74380" y="5423057"/>
              <a:ext cx="33459" cy="47400"/>
            </a:xfrm>
            <a:custGeom>
              <a:avLst/>
              <a:gdLst>
                <a:gd name="T0" fmla="*/ 0 w 108"/>
                <a:gd name="T1" fmla="*/ 18 h 148"/>
                <a:gd name="T2" fmla="*/ 0 w 108"/>
                <a:gd name="T3" fmla="*/ 18 h 148"/>
                <a:gd name="T4" fmla="*/ 96 w 108"/>
                <a:gd name="T5" fmla="*/ 61 h 148"/>
                <a:gd name="T6" fmla="*/ 96 w 108"/>
                <a:gd name="T7" fmla="*/ 61 h 148"/>
                <a:gd name="T8" fmla="*/ 36 w 108"/>
                <a:gd name="T9" fmla="*/ 147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48">
                  <a:moveTo>
                    <a:pt x="0" y="18"/>
                  </a:moveTo>
                  <a:lnTo>
                    <a:pt x="0" y="18"/>
                  </a:lnTo>
                  <a:cubicBezTo>
                    <a:pt x="37" y="0"/>
                    <a:pt x="86" y="22"/>
                    <a:pt x="96" y="61"/>
                  </a:cubicBezTo>
                  <a:lnTo>
                    <a:pt x="96" y="61"/>
                  </a:lnTo>
                  <a:cubicBezTo>
                    <a:pt x="107" y="100"/>
                    <a:pt x="76" y="144"/>
                    <a:pt x="36" y="147"/>
                  </a:cubicBezTo>
                </a:path>
              </a:pathLst>
            </a:custGeom>
            <a:noFill/>
            <a:ln w="6480" cap="flat">
              <a:solidFill>
                <a:srgbClr val="00093B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35" name="Freeform 81">
              <a:extLst>
                <a:ext uri="{FF2B5EF4-FFF2-40B4-BE49-F238E27FC236}">
                  <a16:creationId xmlns:a16="http://schemas.microsoft.com/office/drawing/2014/main" id="{3F01484B-2906-B146-09EA-BA5184290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9935" y="6054594"/>
              <a:ext cx="8365" cy="93407"/>
            </a:xfrm>
            <a:custGeom>
              <a:avLst/>
              <a:gdLst>
                <a:gd name="T0" fmla="*/ 0 w 26"/>
                <a:gd name="T1" fmla="*/ 0 h 295"/>
                <a:gd name="T2" fmla="*/ 0 w 26"/>
                <a:gd name="T3" fmla="*/ 0 h 295"/>
                <a:gd name="T4" fmla="*/ 25 w 26"/>
                <a:gd name="T5" fmla="*/ 29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95">
                  <a:moveTo>
                    <a:pt x="0" y="0"/>
                  </a:moveTo>
                  <a:lnTo>
                    <a:pt x="0" y="0"/>
                  </a:lnTo>
                  <a:cubicBezTo>
                    <a:pt x="11" y="119"/>
                    <a:pt x="19" y="173"/>
                    <a:pt x="25" y="294"/>
                  </a:cubicBezTo>
                </a:path>
              </a:pathLst>
            </a:custGeom>
            <a:noFill/>
            <a:ln w="6480" cap="flat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36" name="Freeform 87">
              <a:extLst>
                <a:ext uri="{FF2B5EF4-FFF2-40B4-BE49-F238E27FC236}">
                  <a16:creationId xmlns:a16="http://schemas.microsoft.com/office/drawing/2014/main" id="{9085A4E2-B9BE-59D3-FA23-1F8E7AD5D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74003" y="5372868"/>
              <a:ext cx="44612" cy="19518"/>
            </a:xfrm>
            <a:custGeom>
              <a:avLst/>
              <a:gdLst>
                <a:gd name="T0" fmla="*/ 0 w 141"/>
                <a:gd name="T1" fmla="*/ 60 h 61"/>
                <a:gd name="T2" fmla="*/ 0 w 141"/>
                <a:gd name="T3" fmla="*/ 60 h 61"/>
                <a:gd name="T4" fmla="*/ 140 w 141"/>
                <a:gd name="T5" fmla="*/ 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1" h="61">
                  <a:moveTo>
                    <a:pt x="0" y="60"/>
                  </a:moveTo>
                  <a:lnTo>
                    <a:pt x="0" y="60"/>
                  </a:lnTo>
                  <a:cubicBezTo>
                    <a:pt x="34" y="21"/>
                    <a:pt x="88" y="0"/>
                    <a:pt x="140" y="4"/>
                  </a:cubicBezTo>
                </a:path>
              </a:pathLst>
            </a:custGeom>
            <a:noFill/>
            <a:ln w="6480" cap="flat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37" name="Freeform 88">
              <a:extLst>
                <a:ext uri="{FF2B5EF4-FFF2-40B4-BE49-F238E27FC236}">
                  <a16:creationId xmlns:a16="http://schemas.microsoft.com/office/drawing/2014/main" id="{ADD4A3F0-55CC-572F-557A-49B6519DAE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1110" y="5361715"/>
              <a:ext cx="39035" cy="18123"/>
            </a:xfrm>
            <a:custGeom>
              <a:avLst/>
              <a:gdLst>
                <a:gd name="T0" fmla="*/ 0 w 123"/>
                <a:gd name="T1" fmla="*/ 23 h 59"/>
                <a:gd name="T2" fmla="*/ 0 w 123"/>
                <a:gd name="T3" fmla="*/ 23 h 59"/>
                <a:gd name="T4" fmla="*/ 122 w 123"/>
                <a:gd name="T5" fmla="*/ 58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3" h="59">
                  <a:moveTo>
                    <a:pt x="0" y="23"/>
                  </a:moveTo>
                  <a:lnTo>
                    <a:pt x="0" y="23"/>
                  </a:lnTo>
                  <a:cubicBezTo>
                    <a:pt x="41" y="0"/>
                    <a:pt x="98" y="17"/>
                    <a:pt x="122" y="58"/>
                  </a:cubicBezTo>
                </a:path>
              </a:pathLst>
            </a:custGeom>
            <a:noFill/>
            <a:ln w="6480" cap="flat">
              <a:solidFill>
                <a:schemeClr val="accent1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  <p:sp>
          <p:nvSpPr>
            <p:cNvPr id="38" name="Freeform 89">
              <a:extLst>
                <a:ext uri="{FF2B5EF4-FFF2-40B4-BE49-F238E27FC236}">
                  <a16:creationId xmlns:a16="http://schemas.microsoft.com/office/drawing/2014/main" id="{E651BDB5-68A5-7A2E-AFD9-68B3B58E86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06069" y="5509492"/>
              <a:ext cx="71100" cy="34853"/>
            </a:xfrm>
            <a:custGeom>
              <a:avLst/>
              <a:gdLst>
                <a:gd name="T0" fmla="*/ 0 w 225"/>
                <a:gd name="T1" fmla="*/ 0 h 109"/>
                <a:gd name="T2" fmla="*/ 0 w 225"/>
                <a:gd name="T3" fmla="*/ 0 h 109"/>
                <a:gd name="T4" fmla="*/ 136 w 225"/>
                <a:gd name="T5" fmla="*/ 107 h 109"/>
                <a:gd name="T6" fmla="*/ 136 w 225"/>
                <a:gd name="T7" fmla="*/ 107 h 109"/>
                <a:gd name="T8" fmla="*/ 161 w 225"/>
                <a:gd name="T9" fmla="*/ 101 h 109"/>
                <a:gd name="T10" fmla="*/ 217 w 225"/>
                <a:gd name="T11" fmla="*/ 63 h 109"/>
                <a:gd name="T12" fmla="*/ 217 w 225"/>
                <a:gd name="T13" fmla="*/ 63 h 109"/>
                <a:gd name="T14" fmla="*/ 213 w 225"/>
                <a:gd name="T15" fmla="*/ 48 h 109"/>
                <a:gd name="T16" fmla="*/ 213 w 225"/>
                <a:gd name="T17" fmla="*/ 48 h 109"/>
                <a:gd name="T18" fmla="*/ 0 w 225"/>
                <a:gd name="T1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" h="109">
                  <a:moveTo>
                    <a:pt x="0" y="0"/>
                  </a:moveTo>
                  <a:lnTo>
                    <a:pt x="0" y="0"/>
                  </a:lnTo>
                  <a:cubicBezTo>
                    <a:pt x="18" y="59"/>
                    <a:pt x="75" y="103"/>
                    <a:pt x="136" y="107"/>
                  </a:cubicBezTo>
                  <a:lnTo>
                    <a:pt x="136" y="107"/>
                  </a:lnTo>
                  <a:cubicBezTo>
                    <a:pt x="145" y="108"/>
                    <a:pt x="154" y="105"/>
                    <a:pt x="161" y="101"/>
                  </a:cubicBezTo>
                  <a:lnTo>
                    <a:pt x="217" y="63"/>
                  </a:lnTo>
                  <a:lnTo>
                    <a:pt x="217" y="63"/>
                  </a:lnTo>
                  <a:cubicBezTo>
                    <a:pt x="224" y="58"/>
                    <a:pt x="221" y="48"/>
                    <a:pt x="213" y="48"/>
                  </a:cubicBezTo>
                  <a:lnTo>
                    <a:pt x="213" y="48"/>
                  </a:lnTo>
                  <a:cubicBezTo>
                    <a:pt x="141" y="41"/>
                    <a:pt x="69" y="25"/>
                    <a:pt x="0" y="0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00093B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/>
              <a:endParaRPr lang="en-SV">
                <a:solidFill>
                  <a:srgbClr val="999999"/>
                </a:solidFill>
                <a:latin typeface="Calibri" panose="020F0502020204030204"/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C5F79254-85F5-2344-B824-39B6B1CC3205}"/>
              </a:ext>
            </a:extLst>
          </p:cNvPr>
          <p:cNvSpPr/>
          <p:nvPr/>
        </p:nvSpPr>
        <p:spPr>
          <a:xfrm>
            <a:off x="5183121" y="3732258"/>
            <a:ext cx="5652786" cy="955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39634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154</Words>
  <Application>Microsoft Office PowerPoint</Application>
  <PresentationFormat>Widescreen</PresentationFormat>
  <Paragraphs>64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5" baseType="lpstr">
      <vt:lpstr>Aptos</vt:lpstr>
      <vt:lpstr>Aptos Display</vt:lpstr>
      <vt:lpstr>Arial</vt:lpstr>
      <vt:lpstr>Avenir Next LT Pro</vt:lpstr>
      <vt:lpstr>Calibri</vt:lpstr>
      <vt:lpstr>Cambria</vt:lpstr>
      <vt:lpstr>Century Gothic</vt:lpstr>
      <vt:lpstr>Eurostile BQ</vt:lpstr>
      <vt:lpstr>NimbusRomNo9L-Medi</vt:lpstr>
      <vt:lpstr>Open Sans</vt:lpstr>
      <vt:lpstr>Open Sans Condensed Light</vt:lpstr>
      <vt:lpstr>Poppins</vt:lpstr>
      <vt:lpstr>Roboto Bold</vt:lpstr>
      <vt:lpstr>Roboto Medium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Narendra Singh Rathore</dc:creator>
  <cp:lastModifiedBy>Narendra Singh Rathore</cp:lastModifiedBy>
  <cp:revision>26</cp:revision>
  <dcterms:created xsi:type="dcterms:W3CDTF">2024-04-27T11:55:15Z</dcterms:created>
  <dcterms:modified xsi:type="dcterms:W3CDTF">2024-04-28T09:19:06Z</dcterms:modified>
</cp:coreProperties>
</file>